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notesSlides/notesSlide8.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7"/>
  </p:notesMasterIdLst>
  <p:handoutMasterIdLst>
    <p:handoutMasterId r:id="rId28"/>
  </p:handoutMasterIdLst>
  <p:sldIdLst>
    <p:sldId id="277" r:id="rId2"/>
    <p:sldId id="375" r:id="rId3"/>
    <p:sldId id="387" r:id="rId4"/>
    <p:sldId id="392" r:id="rId5"/>
    <p:sldId id="382" r:id="rId6"/>
    <p:sldId id="391" r:id="rId7"/>
    <p:sldId id="394" r:id="rId8"/>
    <p:sldId id="393" r:id="rId9"/>
    <p:sldId id="396" r:id="rId10"/>
    <p:sldId id="397" r:id="rId11"/>
    <p:sldId id="398" r:id="rId12"/>
    <p:sldId id="401" r:id="rId13"/>
    <p:sldId id="399" r:id="rId14"/>
    <p:sldId id="402" r:id="rId15"/>
    <p:sldId id="400" r:id="rId16"/>
    <p:sldId id="383" r:id="rId17"/>
    <p:sldId id="384" r:id="rId18"/>
    <p:sldId id="385" r:id="rId19"/>
    <p:sldId id="386" r:id="rId20"/>
    <p:sldId id="364" r:id="rId21"/>
    <p:sldId id="379" r:id="rId22"/>
    <p:sldId id="370" r:id="rId23"/>
    <p:sldId id="371" r:id="rId24"/>
    <p:sldId id="378" r:id="rId25"/>
    <p:sldId id="29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0">
          <p15:clr>
            <a:srgbClr val="A4A3A4"/>
          </p15:clr>
        </p15:guide>
        <p15:guide id="2" pos="3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FC04"/>
    <a:srgbClr val="278D8B"/>
    <a:srgbClr val="37C7C4"/>
    <a:srgbClr val="0A0B20"/>
    <a:srgbClr val="E73A1C"/>
    <a:srgbClr val="0F14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9"/>
    <p:restoredTop sz="86383"/>
  </p:normalViewPr>
  <p:slideViewPr>
    <p:cSldViewPr snapToGrid="0">
      <p:cViewPr varScale="1">
        <p:scale>
          <a:sx n="162" d="100"/>
          <a:sy n="162" d="100"/>
        </p:scale>
        <p:origin x="504" y="192"/>
      </p:cViewPr>
      <p:guideLst>
        <p:guide orient="horz" pos="2050"/>
        <p:guide pos="387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86DEA-8802-854F-8922-045064E14FEC}" type="doc">
      <dgm:prSet loTypeId="urn:microsoft.com/office/officeart/2008/layout/VerticalCurvedList" loCatId="" qsTypeId="urn:microsoft.com/office/officeart/2005/8/quickstyle/3D3" qsCatId="3D" csTypeId="urn:microsoft.com/office/officeart/2005/8/colors/colorful5" csCatId="colorful" phldr="1"/>
      <dgm:spPr/>
      <dgm:t>
        <a:bodyPr/>
        <a:lstStyle/>
        <a:p>
          <a:endParaRPr lang="zh-CN" altLang="en-US"/>
        </a:p>
      </dgm:t>
    </dgm:pt>
    <dgm:pt modelId="{ABFD8771-EAAA-3042-A500-61EDE956B8AE}">
      <dgm:prSet phldrT="[文本]" custT="1"/>
      <dgm:spPr/>
      <dgm:t>
        <a:bodyPr/>
        <a:lstStyle/>
        <a:p>
          <a:r>
            <a:rPr lang="zh-CN" altLang="en-US" sz="1900" b="1" dirty="0" smtClean="0">
              <a:latin typeface="Hiragino Sans GB W3" charset="-122"/>
              <a:ea typeface="Hiragino Sans GB W3" charset="-122"/>
              <a:cs typeface="Hiragino Sans GB W3" charset="-122"/>
            </a:rPr>
            <a:t>基于物品的协同过滤生成物品的相似性；</a:t>
          </a:r>
          <a:endParaRPr lang="en-US" altLang="zh-CN" sz="1900" b="1" dirty="0" smtClean="0">
            <a:latin typeface="Hiragino Sans GB W3" charset="-122"/>
            <a:ea typeface="Hiragino Sans GB W3" charset="-122"/>
            <a:cs typeface="Hiragino Sans GB W3" charset="-122"/>
          </a:endParaRPr>
        </a:p>
        <a:p>
          <a:r>
            <a:rPr lang="en-US" altLang="zh-CN" sz="1900" b="1" dirty="0" smtClean="0">
              <a:latin typeface="Hiragino Sans GB W3" charset="-122"/>
              <a:ea typeface="Hiragino Sans GB W3" charset="-122"/>
              <a:cs typeface="Hiragino Sans GB W3" charset="-122"/>
            </a:rPr>
            <a:t>NLP</a:t>
          </a:r>
          <a:r>
            <a:rPr lang="zh-CN" altLang="en-US" sz="1900" b="1" dirty="0" smtClean="0">
              <a:latin typeface="Hiragino Sans GB W3" charset="-122"/>
              <a:ea typeface="Hiragino Sans GB W3" charset="-122"/>
              <a:cs typeface="Hiragino Sans GB W3" charset="-122"/>
            </a:rPr>
            <a:t>领域应用神经嵌入算法学习词汇的潜在表示（</a:t>
          </a:r>
          <a:r>
            <a:rPr lang="en-US" altLang="zh-CN" sz="1900" b="1" dirty="0" smtClean="0">
              <a:latin typeface="Hiragino Sans GB W3" charset="-122"/>
              <a:ea typeface="Hiragino Sans GB W3" charset="-122"/>
              <a:cs typeface="Hiragino Sans GB W3" charset="-122"/>
            </a:rPr>
            <a:t>word2vec</a:t>
          </a:r>
          <a:r>
            <a:rPr lang="zh-CN" altLang="en-US" sz="1900" b="1" dirty="0" smtClean="0">
              <a:latin typeface="Hiragino Sans GB W3" charset="-122"/>
              <a:ea typeface="Hiragino Sans GB W3" charset="-122"/>
              <a:cs typeface="Hiragino Sans GB W3" charset="-122"/>
            </a:rPr>
            <a:t>）</a:t>
          </a:r>
          <a:endParaRPr lang="zh-CN" altLang="en-US" sz="1900" b="1" dirty="0">
            <a:latin typeface="Hiragino Sans GB W3" charset="-122"/>
            <a:ea typeface="Hiragino Sans GB W3" charset="-122"/>
            <a:cs typeface="Hiragino Sans GB W3" charset="-122"/>
          </a:endParaRPr>
        </a:p>
      </dgm:t>
    </dgm:pt>
    <dgm:pt modelId="{390CF328-E849-6A40-9731-C62331F61E25}" type="parTrans" cxnId="{D740798A-ADA8-354A-A069-0677763D0BF7}">
      <dgm:prSet/>
      <dgm:spPr/>
      <dgm:t>
        <a:bodyPr/>
        <a:lstStyle/>
        <a:p>
          <a:endParaRPr lang="zh-CN" altLang="en-US"/>
        </a:p>
      </dgm:t>
    </dgm:pt>
    <dgm:pt modelId="{DBBD8F1D-83B3-4B42-999C-06743F4860C0}" type="sibTrans" cxnId="{D740798A-ADA8-354A-A069-0677763D0BF7}">
      <dgm:prSet/>
      <dgm:spPr/>
      <dgm:t>
        <a:bodyPr/>
        <a:lstStyle/>
        <a:p>
          <a:endParaRPr lang="zh-CN" altLang="en-US"/>
        </a:p>
      </dgm:t>
    </dgm:pt>
    <dgm:pt modelId="{324C3056-9900-6748-90D3-E122739250A2}">
      <dgm:prSet phldrT="[文本]" custT="1"/>
      <dgm:spPr/>
      <dgm:t>
        <a:bodyPr/>
        <a:lstStyle/>
        <a:p>
          <a:r>
            <a:rPr lang="en-US" altLang="zh-CN" sz="1900" b="1" dirty="0" smtClean="0">
              <a:latin typeface="Hiragino Sans GB W3" charset="-122"/>
              <a:ea typeface="Hiragino Sans GB W3" charset="-122"/>
              <a:cs typeface="Hiragino Sans GB W3" charset="-122"/>
            </a:rPr>
            <a:t>Item-CF</a:t>
          </a:r>
          <a:r>
            <a:rPr lang="zh-CN" altLang="en-US" sz="1900" b="1" dirty="0" smtClean="0">
              <a:latin typeface="Hiragino Sans GB W3" charset="-122"/>
              <a:ea typeface="Hiragino Sans GB W3" charset="-122"/>
              <a:cs typeface="Hiragino Sans GB W3" charset="-122"/>
            </a:rPr>
            <a:t>在同一个神经元嵌入框架中进行映射</a:t>
          </a:r>
          <a:endParaRPr lang="zh-CN" altLang="en-US" sz="1900" b="1" dirty="0">
            <a:latin typeface="Hiragino Sans GB W3" charset="-122"/>
            <a:ea typeface="Hiragino Sans GB W3" charset="-122"/>
            <a:cs typeface="Hiragino Sans GB W3" charset="-122"/>
          </a:endParaRPr>
        </a:p>
      </dgm:t>
    </dgm:pt>
    <dgm:pt modelId="{C80F441C-FC6D-C744-A2EC-3E7FB39EE58C}" type="parTrans" cxnId="{75171DB7-ECA2-3C40-9545-FBAB012D1011}">
      <dgm:prSet/>
      <dgm:spPr/>
      <dgm:t>
        <a:bodyPr/>
        <a:lstStyle/>
        <a:p>
          <a:endParaRPr lang="zh-CN" altLang="en-US"/>
        </a:p>
      </dgm:t>
    </dgm:pt>
    <dgm:pt modelId="{D5BD3DA8-C6A7-CC46-AA3B-DEE9C6B669B1}" type="sibTrans" cxnId="{75171DB7-ECA2-3C40-9545-FBAB012D1011}">
      <dgm:prSet/>
      <dgm:spPr/>
      <dgm:t>
        <a:bodyPr/>
        <a:lstStyle/>
        <a:p>
          <a:endParaRPr lang="zh-CN" altLang="en-US"/>
        </a:p>
      </dgm:t>
    </dgm:pt>
    <dgm:pt modelId="{FEEE45BF-DADC-5440-AA69-589225CB7027}">
      <dgm:prSet phldrT="[文本]" custT="1"/>
      <dgm:spPr/>
      <dgm:t>
        <a:bodyPr/>
        <a:lstStyle/>
        <a:p>
          <a:r>
            <a:rPr lang="zh-CN" altLang="en-US" sz="1900" dirty="0" smtClean="0">
              <a:latin typeface="Hiragino Sans GB W3" charset="-122"/>
              <a:ea typeface="Hiragino Sans GB W3" charset="-122"/>
              <a:cs typeface="Hiragino Sans GB W3" charset="-122"/>
            </a:rPr>
            <a:t>提出</a:t>
          </a:r>
          <a:r>
            <a:rPr lang="en-US" altLang="zh-CN" sz="1900" dirty="0" smtClean="0">
              <a:latin typeface="Hiragino Sans GB W3" charset="-122"/>
              <a:ea typeface="Hiragino Sans GB W3" charset="-122"/>
              <a:cs typeface="Hiragino Sans GB W3" charset="-122"/>
            </a:rPr>
            <a:t>item2vec</a:t>
          </a:r>
          <a:r>
            <a:rPr lang="zh-CN" altLang="en-US" sz="1900" dirty="0" smtClean="0">
              <a:latin typeface="Hiragino Sans GB W3" charset="-122"/>
              <a:ea typeface="Hiragino Sans GB W3" charset="-122"/>
              <a:cs typeface="Hiragino Sans GB W3" charset="-122"/>
            </a:rPr>
            <a:t>，生成物品在潜在空间的嵌入</a:t>
          </a:r>
          <a:r>
            <a:rPr lang="en-US" altLang="zh-CN" sz="1900" dirty="0" smtClean="0">
              <a:latin typeface="Hiragino Sans GB W3" charset="-122"/>
              <a:ea typeface="Hiragino Sans GB W3" charset="-122"/>
              <a:cs typeface="Hiragino Sans GB W3" charset="-122"/>
            </a:rPr>
            <a:t>(Embedding)</a:t>
          </a:r>
          <a:r>
            <a:rPr lang="zh-CN" altLang="en-US" sz="1900" dirty="0" smtClean="0">
              <a:latin typeface="Hiragino Sans GB W3" charset="-122"/>
              <a:ea typeface="Hiragino Sans GB W3" charset="-122"/>
              <a:cs typeface="Hiragino Sans GB W3" charset="-122"/>
            </a:rPr>
            <a:t>，</a:t>
          </a:r>
          <a:endParaRPr lang="en-US" altLang="zh-CN" sz="1900" dirty="0" smtClean="0">
            <a:latin typeface="Hiragino Sans GB W3" charset="-122"/>
            <a:ea typeface="Hiragino Sans GB W3" charset="-122"/>
            <a:cs typeface="Hiragino Sans GB W3" charset="-122"/>
          </a:endParaRPr>
        </a:p>
        <a:p>
          <a:r>
            <a:rPr lang="zh-CN" altLang="en-US" sz="1900" dirty="0" smtClean="0">
              <a:latin typeface="Hiragino Sans GB W3" charset="-122"/>
              <a:ea typeface="Hiragino Sans GB W3" charset="-122"/>
              <a:cs typeface="Hiragino Sans GB W3" charset="-122"/>
            </a:rPr>
            <a:t>即便用户信息不可用，仍可推断出物品之间的联系</a:t>
          </a:r>
          <a:endParaRPr lang="zh-CN" altLang="en-US" sz="1900" dirty="0">
            <a:latin typeface="Hiragino Sans GB W3" charset="-122"/>
            <a:ea typeface="Hiragino Sans GB W3" charset="-122"/>
            <a:cs typeface="Hiragino Sans GB W3" charset="-122"/>
          </a:endParaRPr>
        </a:p>
      </dgm:t>
    </dgm:pt>
    <dgm:pt modelId="{3B02B61F-7C58-6F4F-A6E7-2A08939C5A00}" type="parTrans" cxnId="{32801F79-9453-D643-BF4F-2C2B3C02EBDD}">
      <dgm:prSet/>
      <dgm:spPr/>
      <dgm:t>
        <a:bodyPr/>
        <a:lstStyle/>
        <a:p>
          <a:endParaRPr lang="zh-CN" altLang="en-US"/>
        </a:p>
      </dgm:t>
    </dgm:pt>
    <dgm:pt modelId="{E187FC92-1E29-E049-A78E-B87941725A28}" type="sibTrans" cxnId="{32801F79-9453-D643-BF4F-2C2B3C02EBDD}">
      <dgm:prSet/>
      <dgm:spPr/>
      <dgm:t>
        <a:bodyPr/>
        <a:lstStyle/>
        <a:p>
          <a:endParaRPr lang="zh-CN" altLang="en-US"/>
        </a:p>
      </dgm:t>
    </dgm:pt>
    <dgm:pt modelId="{927BF482-F196-7D46-8A30-6C5D9A686650}">
      <dgm:prSet phldrT="[文本]" custT="1"/>
      <dgm:spPr/>
      <dgm:t>
        <a:bodyPr/>
        <a:lstStyle/>
        <a:p>
          <a:r>
            <a:rPr lang="zh-CN" altLang="en-US" sz="1900" dirty="0" smtClean="0">
              <a:latin typeface="Hiragino Sans GB W3" charset="-122"/>
              <a:ea typeface="Hiragino Sans GB W3" charset="-122"/>
              <a:cs typeface="Hiragino Sans GB W3" charset="-122"/>
            </a:rPr>
            <a:t>结果表明作者的方法相较于</a:t>
          </a:r>
          <a:r>
            <a:rPr lang="en-US" altLang="zh-CN" sz="1900" dirty="0" smtClean="0">
              <a:latin typeface="Hiragino Sans GB W3" charset="-122"/>
              <a:ea typeface="Hiragino Sans GB W3" charset="-122"/>
              <a:cs typeface="Hiragino Sans GB W3" charset="-122"/>
            </a:rPr>
            <a:t>SVD</a:t>
          </a:r>
          <a:r>
            <a:rPr lang="zh-CN" altLang="en-US" sz="1900" dirty="0" smtClean="0">
              <a:latin typeface="Hiragino Sans GB W3" charset="-122"/>
              <a:ea typeface="Hiragino Sans GB W3" charset="-122"/>
              <a:cs typeface="Hiragino Sans GB W3" charset="-122"/>
            </a:rPr>
            <a:t>具有一定的优势</a:t>
          </a:r>
          <a:endParaRPr lang="zh-CN" altLang="en-US" sz="1900" dirty="0">
            <a:latin typeface="Hiragino Sans GB W3" charset="-122"/>
            <a:ea typeface="Hiragino Sans GB W3" charset="-122"/>
            <a:cs typeface="Hiragino Sans GB W3" charset="-122"/>
          </a:endParaRPr>
        </a:p>
      </dgm:t>
    </dgm:pt>
    <dgm:pt modelId="{8552F0B6-EDE1-1246-8E6A-49BC6EE135A8}" type="sibTrans" cxnId="{10CCDCBE-1815-3745-9D53-752FE45FA58F}">
      <dgm:prSet/>
      <dgm:spPr/>
      <dgm:t>
        <a:bodyPr/>
        <a:lstStyle/>
        <a:p>
          <a:endParaRPr lang="zh-CN" altLang="en-US"/>
        </a:p>
      </dgm:t>
    </dgm:pt>
    <dgm:pt modelId="{20AE52DD-D2FF-8445-90DE-6B71A5FE22C3}" type="parTrans" cxnId="{10CCDCBE-1815-3745-9D53-752FE45FA58F}">
      <dgm:prSet/>
      <dgm:spPr/>
      <dgm:t>
        <a:bodyPr/>
        <a:lstStyle/>
        <a:p>
          <a:endParaRPr lang="zh-CN" altLang="en-US"/>
        </a:p>
      </dgm:t>
    </dgm:pt>
    <dgm:pt modelId="{9A51CACC-A42C-9149-A9DC-D04CED9C9088}" type="pres">
      <dgm:prSet presAssocID="{E6386DEA-8802-854F-8922-045064E14FEC}" presName="Name0" presStyleCnt="0">
        <dgm:presLayoutVars>
          <dgm:chMax val="7"/>
          <dgm:chPref val="7"/>
          <dgm:dir/>
        </dgm:presLayoutVars>
      </dgm:prSet>
      <dgm:spPr/>
      <dgm:t>
        <a:bodyPr/>
        <a:lstStyle/>
        <a:p>
          <a:endParaRPr lang="zh-CN" altLang="en-US"/>
        </a:p>
      </dgm:t>
    </dgm:pt>
    <dgm:pt modelId="{6C34B593-D162-7241-9F33-EAFE5DBF61F5}" type="pres">
      <dgm:prSet presAssocID="{E6386DEA-8802-854F-8922-045064E14FEC}" presName="Name1" presStyleCnt="0"/>
      <dgm:spPr/>
    </dgm:pt>
    <dgm:pt modelId="{8F63F94B-E26E-284C-A829-0917E75CD47E}" type="pres">
      <dgm:prSet presAssocID="{E6386DEA-8802-854F-8922-045064E14FEC}" presName="cycle" presStyleCnt="0"/>
      <dgm:spPr/>
    </dgm:pt>
    <dgm:pt modelId="{65AAC9E4-2057-0945-A298-534DDE1CDE16}" type="pres">
      <dgm:prSet presAssocID="{E6386DEA-8802-854F-8922-045064E14FEC}" presName="srcNode" presStyleLbl="node1" presStyleIdx="0" presStyleCnt="4"/>
      <dgm:spPr/>
    </dgm:pt>
    <dgm:pt modelId="{503D9ED9-BF1D-394E-A9ED-AF30D83B7E83}" type="pres">
      <dgm:prSet presAssocID="{E6386DEA-8802-854F-8922-045064E14FEC}" presName="conn" presStyleLbl="parChTrans1D2" presStyleIdx="0" presStyleCnt="1"/>
      <dgm:spPr/>
      <dgm:t>
        <a:bodyPr/>
        <a:lstStyle/>
        <a:p>
          <a:endParaRPr lang="zh-CN" altLang="en-US"/>
        </a:p>
      </dgm:t>
    </dgm:pt>
    <dgm:pt modelId="{1AFD6301-4846-804E-A093-D4C16D4AF70E}" type="pres">
      <dgm:prSet presAssocID="{E6386DEA-8802-854F-8922-045064E14FEC}" presName="extraNode" presStyleLbl="node1" presStyleIdx="0" presStyleCnt="4"/>
      <dgm:spPr/>
    </dgm:pt>
    <dgm:pt modelId="{28F1A3D7-0337-8442-8FD8-10412356140D}" type="pres">
      <dgm:prSet presAssocID="{E6386DEA-8802-854F-8922-045064E14FEC}" presName="dstNode" presStyleLbl="node1" presStyleIdx="0" presStyleCnt="4"/>
      <dgm:spPr/>
    </dgm:pt>
    <dgm:pt modelId="{EFD17FC6-B6D4-E840-83C9-6BF7AC58D294}" type="pres">
      <dgm:prSet presAssocID="{ABFD8771-EAAA-3042-A500-61EDE956B8AE}" presName="text_1" presStyleLbl="node1" presStyleIdx="0" presStyleCnt="4">
        <dgm:presLayoutVars>
          <dgm:bulletEnabled val="1"/>
        </dgm:presLayoutVars>
      </dgm:prSet>
      <dgm:spPr/>
      <dgm:t>
        <a:bodyPr/>
        <a:lstStyle/>
        <a:p>
          <a:endParaRPr lang="zh-CN" altLang="en-US"/>
        </a:p>
      </dgm:t>
    </dgm:pt>
    <dgm:pt modelId="{589912D9-51A7-4240-8787-11B1B4E1331C}" type="pres">
      <dgm:prSet presAssocID="{ABFD8771-EAAA-3042-A500-61EDE956B8AE}" presName="accent_1" presStyleCnt="0"/>
      <dgm:spPr/>
    </dgm:pt>
    <dgm:pt modelId="{B2E1E71D-20FA-654B-B110-B75DF8F7B7CD}" type="pres">
      <dgm:prSet presAssocID="{ABFD8771-EAAA-3042-A500-61EDE956B8AE}" presName="accentRepeatNode" presStyleLbl="solidFgAcc1" presStyleIdx="0" presStyleCnt="4"/>
      <dgm:spPr/>
      <dgm:t>
        <a:bodyPr/>
        <a:lstStyle/>
        <a:p>
          <a:endParaRPr lang="zh-CN" altLang="en-US"/>
        </a:p>
      </dgm:t>
    </dgm:pt>
    <dgm:pt modelId="{865D737B-FADD-1F43-8E57-70BBC2F8FCD8}" type="pres">
      <dgm:prSet presAssocID="{324C3056-9900-6748-90D3-E122739250A2}" presName="text_2" presStyleLbl="node1" presStyleIdx="1" presStyleCnt="4">
        <dgm:presLayoutVars>
          <dgm:bulletEnabled val="1"/>
        </dgm:presLayoutVars>
      </dgm:prSet>
      <dgm:spPr/>
      <dgm:t>
        <a:bodyPr/>
        <a:lstStyle/>
        <a:p>
          <a:endParaRPr lang="zh-CN" altLang="en-US"/>
        </a:p>
      </dgm:t>
    </dgm:pt>
    <dgm:pt modelId="{FFC9D034-1546-B940-A428-7AC45EB736DB}" type="pres">
      <dgm:prSet presAssocID="{324C3056-9900-6748-90D3-E122739250A2}" presName="accent_2" presStyleCnt="0"/>
      <dgm:spPr/>
    </dgm:pt>
    <dgm:pt modelId="{09B94E6B-C48B-F24E-BF83-3990C16A9316}" type="pres">
      <dgm:prSet presAssocID="{324C3056-9900-6748-90D3-E122739250A2}" presName="accentRepeatNode" presStyleLbl="solidFgAcc1" presStyleIdx="1" presStyleCnt="4"/>
      <dgm:spPr/>
    </dgm:pt>
    <dgm:pt modelId="{2E2060F9-A7DF-9947-8270-19E01F40C6E3}" type="pres">
      <dgm:prSet presAssocID="{FEEE45BF-DADC-5440-AA69-589225CB7027}" presName="text_3" presStyleLbl="node1" presStyleIdx="2" presStyleCnt="4">
        <dgm:presLayoutVars>
          <dgm:bulletEnabled val="1"/>
        </dgm:presLayoutVars>
      </dgm:prSet>
      <dgm:spPr/>
      <dgm:t>
        <a:bodyPr/>
        <a:lstStyle/>
        <a:p>
          <a:endParaRPr lang="zh-CN" altLang="en-US"/>
        </a:p>
      </dgm:t>
    </dgm:pt>
    <dgm:pt modelId="{F688B15F-E8C6-0540-B146-6076EEF560C6}" type="pres">
      <dgm:prSet presAssocID="{FEEE45BF-DADC-5440-AA69-589225CB7027}" presName="accent_3" presStyleCnt="0"/>
      <dgm:spPr/>
    </dgm:pt>
    <dgm:pt modelId="{C29672B1-B5E2-C84F-9384-AB43579BF75A}" type="pres">
      <dgm:prSet presAssocID="{FEEE45BF-DADC-5440-AA69-589225CB7027}" presName="accentRepeatNode" presStyleLbl="solidFgAcc1" presStyleIdx="2" presStyleCnt="4"/>
      <dgm:spPr/>
      <dgm:t>
        <a:bodyPr/>
        <a:lstStyle/>
        <a:p>
          <a:endParaRPr lang="zh-CN" altLang="en-US"/>
        </a:p>
      </dgm:t>
    </dgm:pt>
    <dgm:pt modelId="{34C15D6D-EA73-1F48-8AD7-E4E8B52C9FF5}" type="pres">
      <dgm:prSet presAssocID="{927BF482-F196-7D46-8A30-6C5D9A686650}" presName="text_4" presStyleLbl="node1" presStyleIdx="3" presStyleCnt="4">
        <dgm:presLayoutVars>
          <dgm:bulletEnabled val="1"/>
        </dgm:presLayoutVars>
      </dgm:prSet>
      <dgm:spPr/>
      <dgm:t>
        <a:bodyPr/>
        <a:lstStyle/>
        <a:p>
          <a:endParaRPr lang="zh-CN" altLang="en-US"/>
        </a:p>
      </dgm:t>
    </dgm:pt>
    <dgm:pt modelId="{B8F72B21-BACE-084F-8C7C-02A2D9C36C64}" type="pres">
      <dgm:prSet presAssocID="{927BF482-F196-7D46-8A30-6C5D9A686650}" presName="accent_4" presStyleCnt="0"/>
      <dgm:spPr/>
    </dgm:pt>
    <dgm:pt modelId="{04B3CB94-7D52-914C-8B91-E68880DFBADE}" type="pres">
      <dgm:prSet presAssocID="{927BF482-F196-7D46-8A30-6C5D9A686650}" presName="accentRepeatNode" presStyleLbl="solidFgAcc1" presStyleIdx="3" presStyleCnt="4"/>
      <dgm:spPr/>
    </dgm:pt>
  </dgm:ptLst>
  <dgm:cxnLst>
    <dgm:cxn modelId="{5BA49556-A067-AB41-88C0-81E99E0B2275}" type="presOf" srcId="{E6386DEA-8802-854F-8922-045064E14FEC}" destId="{9A51CACC-A42C-9149-A9DC-D04CED9C9088}" srcOrd="0" destOrd="0" presId="urn:microsoft.com/office/officeart/2008/layout/VerticalCurvedList"/>
    <dgm:cxn modelId="{65665A30-8F56-8643-930B-6707E17895A7}" type="presOf" srcId="{DBBD8F1D-83B3-4B42-999C-06743F4860C0}" destId="{503D9ED9-BF1D-394E-A9ED-AF30D83B7E83}" srcOrd="0" destOrd="0" presId="urn:microsoft.com/office/officeart/2008/layout/VerticalCurvedList"/>
    <dgm:cxn modelId="{75171DB7-ECA2-3C40-9545-FBAB012D1011}" srcId="{E6386DEA-8802-854F-8922-045064E14FEC}" destId="{324C3056-9900-6748-90D3-E122739250A2}" srcOrd="1" destOrd="0" parTransId="{C80F441C-FC6D-C744-A2EC-3E7FB39EE58C}" sibTransId="{D5BD3DA8-C6A7-CC46-AA3B-DEE9C6B669B1}"/>
    <dgm:cxn modelId="{B0693530-3C82-DE4C-BE08-0A0FC5F2F76E}" type="presOf" srcId="{927BF482-F196-7D46-8A30-6C5D9A686650}" destId="{34C15D6D-EA73-1F48-8AD7-E4E8B52C9FF5}" srcOrd="0" destOrd="0" presId="urn:microsoft.com/office/officeart/2008/layout/VerticalCurvedList"/>
    <dgm:cxn modelId="{D740798A-ADA8-354A-A069-0677763D0BF7}" srcId="{E6386DEA-8802-854F-8922-045064E14FEC}" destId="{ABFD8771-EAAA-3042-A500-61EDE956B8AE}" srcOrd="0" destOrd="0" parTransId="{390CF328-E849-6A40-9731-C62331F61E25}" sibTransId="{DBBD8F1D-83B3-4B42-999C-06743F4860C0}"/>
    <dgm:cxn modelId="{38D51FF8-FE43-514F-9F61-3D1B0BA93061}" type="presOf" srcId="{324C3056-9900-6748-90D3-E122739250A2}" destId="{865D737B-FADD-1F43-8E57-70BBC2F8FCD8}" srcOrd="0" destOrd="0" presId="urn:microsoft.com/office/officeart/2008/layout/VerticalCurvedList"/>
    <dgm:cxn modelId="{FD3617D6-5043-4C41-8736-162DDA5F8426}" type="presOf" srcId="{ABFD8771-EAAA-3042-A500-61EDE956B8AE}" destId="{EFD17FC6-B6D4-E840-83C9-6BF7AC58D294}" srcOrd="0" destOrd="0" presId="urn:microsoft.com/office/officeart/2008/layout/VerticalCurvedList"/>
    <dgm:cxn modelId="{32801F79-9453-D643-BF4F-2C2B3C02EBDD}" srcId="{E6386DEA-8802-854F-8922-045064E14FEC}" destId="{FEEE45BF-DADC-5440-AA69-589225CB7027}" srcOrd="2" destOrd="0" parTransId="{3B02B61F-7C58-6F4F-A6E7-2A08939C5A00}" sibTransId="{E187FC92-1E29-E049-A78E-B87941725A28}"/>
    <dgm:cxn modelId="{10CCDCBE-1815-3745-9D53-752FE45FA58F}" srcId="{E6386DEA-8802-854F-8922-045064E14FEC}" destId="{927BF482-F196-7D46-8A30-6C5D9A686650}" srcOrd="3" destOrd="0" parTransId="{20AE52DD-D2FF-8445-90DE-6B71A5FE22C3}" sibTransId="{8552F0B6-EDE1-1246-8E6A-49BC6EE135A8}"/>
    <dgm:cxn modelId="{C5B3A5A4-9175-CD4A-80B4-0C6C0F3D1D73}" type="presOf" srcId="{FEEE45BF-DADC-5440-AA69-589225CB7027}" destId="{2E2060F9-A7DF-9947-8270-19E01F40C6E3}" srcOrd="0" destOrd="0" presId="urn:microsoft.com/office/officeart/2008/layout/VerticalCurvedList"/>
    <dgm:cxn modelId="{A6E6BC28-4A1F-AE4E-B313-0E1BD3939644}" type="presParOf" srcId="{9A51CACC-A42C-9149-A9DC-D04CED9C9088}" destId="{6C34B593-D162-7241-9F33-EAFE5DBF61F5}" srcOrd="0" destOrd="0" presId="urn:microsoft.com/office/officeart/2008/layout/VerticalCurvedList"/>
    <dgm:cxn modelId="{27D563DF-9B82-9F41-BF63-B69BD1D6B878}" type="presParOf" srcId="{6C34B593-D162-7241-9F33-EAFE5DBF61F5}" destId="{8F63F94B-E26E-284C-A829-0917E75CD47E}" srcOrd="0" destOrd="0" presId="urn:microsoft.com/office/officeart/2008/layout/VerticalCurvedList"/>
    <dgm:cxn modelId="{BF4B7868-320C-524D-BE1E-EF2454AA3829}" type="presParOf" srcId="{8F63F94B-E26E-284C-A829-0917E75CD47E}" destId="{65AAC9E4-2057-0945-A298-534DDE1CDE16}" srcOrd="0" destOrd="0" presId="urn:microsoft.com/office/officeart/2008/layout/VerticalCurvedList"/>
    <dgm:cxn modelId="{D1C2D187-A141-D142-ADC2-702BA6009AB2}" type="presParOf" srcId="{8F63F94B-E26E-284C-A829-0917E75CD47E}" destId="{503D9ED9-BF1D-394E-A9ED-AF30D83B7E83}" srcOrd="1" destOrd="0" presId="urn:microsoft.com/office/officeart/2008/layout/VerticalCurvedList"/>
    <dgm:cxn modelId="{9EA3C093-2333-D146-B575-BCE4B18119C0}" type="presParOf" srcId="{8F63F94B-E26E-284C-A829-0917E75CD47E}" destId="{1AFD6301-4846-804E-A093-D4C16D4AF70E}" srcOrd="2" destOrd="0" presId="urn:microsoft.com/office/officeart/2008/layout/VerticalCurvedList"/>
    <dgm:cxn modelId="{2F2CEC69-265D-F54C-BE9D-1F4417BCA7B7}" type="presParOf" srcId="{8F63F94B-E26E-284C-A829-0917E75CD47E}" destId="{28F1A3D7-0337-8442-8FD8-10412356140D}" srcOrd="3" destOrd="0" presId="urn:microsoft.com/office/officeart/2008/layout/VerticalCurvedList"/>
    <dgm:cxn modelId="{21A36EC3-AD36-664F-B4C6-E6BF64E034DA}" type="presParOf" srcId="{6C34B593-D162-7241-9F33-EAFE5DBF61F5}" destId="{EFD17FC6-B6D4-E840-83C9-6BF7AC58D294}" srcOrd="1" destOrd="0" presId="urn:microsoft.com/office/officeart/2008/layout/VerticalCurvedList"/>
    <dgm:cxn modelId="{A72D9D45-61DB-E847-85E4-97FDF15CA5E6}" type="presParOf" srcId="{6C34B593-D162-7241-9F33-EAFE5DBF61F5}" destId="{589912D9-51A7-4240-8787-11B1B4E1331C}" srcOrd="2" destOrd="0" presId="urn:microsoft.com/office/officeart/2008/layout/VerticalCurvedList"/>
    <dgm:cxn modelId="{E2CC879A-F0CB-224A-B2A1-D860230E2087}" type="presParOf" srcId="{589912D9-51A7-4240-8787-11B1B4E1331C}" destId="{B2E1E71D-20FA-654B-B110-B75DF8F7B7CD}" srcOrd="0" destOrd="0" presId="urn:microsoft.com/office/officeart/2008/layout/VerticalCurvedList"/>
    <dgm:cxn modelId="{2249BA5C-DCFA-FC4F-962D-A3D71A398515}" type="presParOf" srcId="{6C34B593-D162-7241-9F33-EAFE5DBF61F5}" destId="{865D737B-FADD-1F43-8E57-70BBC2F8FCD8}" srcOrd="3" destOrd="0" presId="urn:microsoft.com/office/officeart/2008/layout/VerticalCurvedList"/>
    <dgm:cxn modelId="{F6924FFD-76BE-834F-A0EA-924C907F0D3E}" type="presParOf" srcId="{6C34B593-D162-7241-9F33-EAFE5DBF61F5}" destId="{FFC9D034-1546-B940-A428-7AC45EB736DB}" srcOrd="4" destOrd="0" presId="urn:microsoft.com/office/officeart/2008/layout/VerticalCurvedList"/>
    <dgm:cxn modelId="{FF9FBBAC-61CE-784A-A544-8D665C68AF7A}" type="presParOf" srcId="{FFC9D034-1546-B940-A428-7AC45EB736DB}" destId="{09B94E6B-C48B-F24E-BF83-3990C16A9316}" srcOrd="0" destOrd="0" presId="urn:microsoft.com/office/officeart/2008/layout/VerticalCurvedList"/>
    <dgm:cxn modelId="{6CD3027E-C2AE-AD46-8AAB-E3888A1D1D9E}" type="presParOf" srcId="{6C34B593-D162-7241-9F33-EAFE5DBF61F5}" destId="{2E2060F9-A7DF-9947-8270-19E01F40C6E3}" srcOrd="5" destOrd="0" presId="urn:microsoft.com/office/officeart/2008/layout/VerticalCurvedList"/>
    <dgm:cxn modelId="{93307CD1-015B-C347-97EA-F2DAAD30CCDD}" type="presParOf" srcId="{6C34B593-D162-7241-9F33-EAFE5DBF61F5}" destId="{F688B15F-E8C6-0540-B146-6076EEF560C6}" srcOrd="6" destOrd="0" presId="urn:microsoft.com/office/officeart/2008/layout/VerticalCurvedList"/>
    <dgm:cxn modelId="{60054C3E-ED7C-084D-ABBF-501850AFA040}" type="presParOf" srcId="{F688B15F-E8C6-0540-B146-6076EEF560C6}" destId="{C29672B1-B5E2-C84F-9384-AB43579BF75A}" srcOrd="0" destOrd="0" presId="urn:microsoft.com/office/officeart/2008/layout/VerticalCurvedList"/>
    <dgm:cxn modelId="{90798FA2-93BC-204E-A50D-C7D8F4D8496C}" type="presParOf" srcId="{6C34B593-D162-7241-9F33-EAFE5DBF61F5}" destId="{34C15D6D-EA73-1F48-8AD7-E4E8B52C9FF5}" srcOrd="7" destOrd="0" presId="urn:microsoft.com/office/officeart/2008/layout/VerticalCurvedList"/>
    <dgm:cxn modelId="{D5CABEA8-2B33-FD48-BC30-1502E79B86B6}" type="presParOf" srcId="{6C34B593-D162-7241-9F33-EAFE5DBF61F5}" destId="{B8F72B21-BACE-084F-8C7C-02A2D9C36C64}" srcOrd="8" destOrd="0" presId="urn:microsoft.com/office/officeart/2008/layout/VerticalCurvedList"/>
    <dgm:cxn modelId="{75BFB9D7-BD35-224C-8945-60190E76AF4E}" type="presParOf" srcId="{B8F72B21-BACE-084F-8C7C-02A2D9C36C64}" destId="{04B3CB94-7D52-914C-8B91-E68880DFBA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3E33C-03F0-A147-8740-097FD97BC16A}" type="doc">
      <dgm:prSet loTypeId="urn:microsoft.com/office/officeart/2005/8/layout/hChevron3" loCatId="" qsTypeId="urn:microsoft.com/office/officeart/2005/8/quickstyle/3D2" qsCatId="3D" csTypeId="urn:microsoft.com/office/officeart/2005/8/colors/colorful1" csCatId="colorful" phldr="1"/>
      <dgm:spPr/>
    </dgm:pt>
    <dgm:pt modelId="{95B629EB-1128-394F-8420-86026807468B}">
      <dgm:prSet phldrT="[文本]" custT="1"/>
      <dgm:spPr/>
      <dgm:t>
        <a:bodyPr/>
        <a:lstStyle/>
        <a:p>
          <a:r>
            <a:rPr lang="en-US" altLang="zh-CN" sz="3200" b="1" dirty="0" smtClean="0"/>
            <a:t>Train</a:t>
          </a:r>
          <a:r>
            <a:rPr lang="zh-CN" altLang="en-US" sz="3200" b="1" dirty="0" smtClean="0"/>
            <a:t> </a:t>
          </a:r>
          <a:r>
            <a:rPr lang="en-US" altLang="zh-CN" sz="3200" b="1" dirty="0" smtClean="0"/>
            <a:t>Samples</a:t>
          </a:r>
          <a:endParaRPr lang="zh-CN" altLang="en-US" sz="3200" b="1" dirty="0"/>
        </a:p>
      </dgm:t>
    </dgm:pt>
    <dgm:pt modelId="{8003D0F6-C481-6041-8D39-EEBE2828C9B8}" type="parTrans" cxnId="{BE8692E7-6660-054E-8952-B457AEB1FAC8}">
      <dgm:prSet/>
      <dgm:spPr/>
      <dgm:t>
        <a:bodyPr/>
        <a:lstStyle/>
        <a:p>
          <a:endParaRPr lang="zh-CN" altLang="en-US" sz="1200" b="1"/>
        </a:p>
      </dgm:t>
    </dgm:pt>
    <dgm:pt modelId="{35AEE3CD-905B-F645-AD2D-58FB47183815}" type="sibTrans" cxnId="{BE8692E7-6660-054E-8952-B457AEB1FAC8}">
      <dgm:prSet/>
      <dgm:spPr/>
      <dgm:t>
        <a:bodyPr/>
        <a:lstStyle/>
        <a:p>
          <a:endParaRPr lang="zh-CN" altLang="en-US" sz="1200" b="1"/>
        </a:p>
      </dgm:t>
    </dgm:pt>
    <dgm:pt modelId="{DD829DEF-4BB1-F84F-83AD-4029B6C772EF}">
      <dgm:prSet phldrT="[文本]" custT="1"/>
      <dgm:spPr/>
      <dgm:t>
        <a:bodyPr/>
        <a:lstStyle/>
        <a:p>
          <a:r>
            <a:rPr lang="en-US" altLang="zh-CN" sz="3200" b="1" dirty="0" smtClean="0"/>
            <a:t>Hysteresis</a:t>
          </a:r>
          <a:endParaRPr lang="zh-CN" altLang="en-US" sz="3200" b="1" dirty="0"/>
        </a:p>
      </dgm:t>
    </dgm:pt>
    <dgm:pt modelId="{589BA80D-DE45-DA41-9F7A-F3487CF175BB}" type="parTrans" cxnId="{AACF3E70-C5B0-9E44-8F9C-C19ACE7EFA41}">
      <dgm:prSet/>
      <dgm:spPr/>
      <dgm:t>
        <a:bodyPr/>
        <a:lstStyle/>
        <a:p>
          <a:endParaRPr lang="zh-CN" altLang="en-US" sz="1200" b="1"/>
        </a:p>
      </dgm:t>
    </dgm:pt>
    <dgm:pt modelId="{E0156A99-73AB-8B45-9CDE-25E50D95141E}" type="sibTrans" cxnId="{AACF3E70-C5B0-9E44-8F9C-C19ACE7EFA41}">
      <dgm:prSet/>
      <dgm:spPr/>
      <dgm:t>
        <a:bodyPr/>
        <a:lstStyle/>
        <a:p>
          <a:endParaRPr lang="zh-CN" altLang="en-US" sz="1200" b="1"/>
        </a:p>
      </dgm:t>
    </dgm:pt>
    <dgm:pt modelId="{59B21D45-84D1-7A4E-B7AB-A51636C63339}">
      <dgm:prSet phldrT="[文本]" custT="1"/>
      <dgm:spPr/>
      <dgm:t>
        <a:bodyPr/>
        <a:lstStyle/>
        <a:p>
          <a:r>
            <a:rPr lang="en-US" altLang="zh-CN" sz="3200" b="1" dirty="0" smtClean="0"/>
            <a:t>Cost</a:t>
          </a:r>
          <a:r>
            <a:rPr lang="zh-CN" altLang="en-US" sz="3200" b="1" dirty="0" smtClean="0"/>
            <a:t> </a:t>
          </a:r>
          <a:r>
            <a:rPr lang="en-US" altLang="zh-CN" sz="3200" b="1" dirty="0" smtClean="0"/>
            <a:t>Function</a:t>
          </a:r>
          <a:endParaRPr lang="zh-CN" altLang="en-US" sz="3200" b="1" dirty="0"/>
        </a:p>
      </dgm:t>
    </dgm:pt>
    <dgm:pt modelId="{FD7AAA91-EF08-2949-B7C9-118EC21D8AE3}" type="parTrans" cxnId="{AFAE7E25-0444-4F4E-A4F0-69CA8BDF1BF8}">
      <dgm:prSet/>
      <dgm:spPr/>
      <dgm:t>
        <a:bodyPr/>
        <a:lstStyle/>
        <a:p>
          <a:endParaRPr lang="zh-CN" altLang="en-US" sz="1200" b="1"/>
        </a:p>
      </dgm:t>
    </dgm:pt>
    <dgm:pt modelId="{31029FBB-38DB-C146-AFD7-AEDA8726BD0F}" type="sibTrans" cxnId="{AFAE7E25-0444-4F4E-A4F0-69CA8BDF1BF8}">
      <dgm:prSet/>
      <dgm:spPr/>
      <dgm:t>
        <a:bodyPr/>
        <a:lstStyle/>
        <a:p>
          <a:endParaRPr lang="zh-CN" altLang="en-US" sz="1200" b="1"/>
        </a:p>
      </dgm:t>
    </dgm:pt>
    <dgm:pt modelId="{D4CB162D-B805-0644-91B1-48D4EA81DFEF}" type="pres">
      <dgm:prSet presAssocID="{65D3E33C-03F0-A147-8740-097FD97BC16A}" presName="Name0" presStyleCnt="0">
        <dgm:presLayoutVars>
          <dgm:dir/>
          <dgm:resizeHandles val="exact"/>
        </dgm:presLayoutVars>
      </dgm:prSet>
      <dgm:spPr/>
    </dgm:pt>
    <dgm:pt modelId="{EA3E8CF4-D0D4-D448-B827-2D964AF8F700}" type="pres">
      <dgm:prSet presAssocID="{95B629EB-1128-394F-8420-86026807468B}" presName="parTxOnly" presStyleLbl="node1" presStyleIdx="0" presStyleCnt="3">
        <dgm:presLayoutVars>
          <dgm:bulletEnabled val="1"/>
        </dgm:presLayoutVars>
      </dgm:prSet>
      <dgm:spPr/>
      <dgm:t>
        <a:bodyPr/>
        <a:lstStyle/>
        <a:p>
          <a:endParaRPr lang="zh-CN" altLang="en-US"/>
        </a:p>
      </dgm:t>
    </dgm:pt>
    <dgm:pt modelId="{FA66FCA5-685C-B34C-9A33-00A3E4A7D779}" type="pres">
      <dgm:prSet presAssocID="{35AEE3CD-905B-F645-AD2D-58FB47183815}" presName="parSpace" presStyleCnt="0"/>
      <dgm:spPr/>
    </dgm:pt>
    <dgm:pt modelId="{EE97F342-B7B6-9746-A46B-06353661E397}" type="pres">
      <dgm:prSet presAssocID="{DD829DEF-4BB1-F84F-83AD-4029B6C772EF}" presName="parTxOnly" presStyleLbl="node1" presStyleIdx="1" presStyleCnt="3">
        <dgm:presLayoutVars>
          <dgm:bulletEnabled val="1"/>
        </dgm:presLayoutVars>
      </dgm:prSet>
      <dgm:spPr/>
      <dgm:t>
        <a:bodyPr/>
        <a:lstStyle/>
        <a:p>
          <a:endParaRPr lang="zh-CN" altLang="en-US"/>
        </a:p>
      </dgm:t>
    </dgm:pt>
    <dgm:pt modelId="{652BA32C-23B3-9645-A659-E04BD06425AE}" type="pres">
      <dgm:prSet presAssocID="{E0156A99-73AB-8B45-9CDE-25E50D95141E}" presName="parSpace" presStyleCnt="0"/>
      <dgm:spPr/>
    </dgm:pt>
    <dgm:pt modelId="{7228FD5E-149B-EB44-A721-7C5E1907FFA9}" type="pres">
      <dgm:prSet presAssocID="{59B21D45-84D1-7A4E-B7AB-A51636C63339}" presName="parTxOnly" presStyleLbl="node1" presStyleIdx="2" presStyleCnt="3">
        <dgm:presLayoutVars>
          <dgm:bulletEnabled val="1"/>
        </dgm:presLayoutVars>
      </dgm:prSet>
      <dgm:spPr/>
      <dgm:t>
        <a:bodyPr/>
        <a:lstStyle/>
        <a:p>
          <a:endParaRPr lang="zh-CN" altLang="en-US"/>
        </a:p>
      </dgm:t>
    </dgm:pt>
  </dgm:ptLst>
  <dgm:cxnLst>
    <dgm:cxn modelId="{35C695BD-94AC-A64D-ADCA-8A5AC25E86B6}" type="presOf" srcId="{65D3E33C-03F0-A147-8740-097FD97BC16A}" destId="{D4CB162D-B805-0644-91B1-48D4EA81DFEF}" srcOrd="0" destOrd="0" presId="urn:microsoft.com/office/officeart/2005/8/layout/hChevron3"/>
    <dgm:cxn modelId="{AFAE7E25-0444-4F4E-A4F0-69CA8BDF1BF8}" srcId="{65D3E33C-03F0-A147-8740-097FD97BC16A}" destId="{59B21D45-84D1-7A4E-B7AB-A51636C63339}" srcOrd="2" destOrd="0" parTransId="{FD7AAA91-EF08-2949-B7C9-118EC21D8AE3}" sibTransId="{31029FBB-38DB-C146-AFD7-AEDA8726BD0F}"/>
    <dgm:cxn modelId="{1102E93C-EA64-434B-8EF2-5B90F8FA6DE7}" type="presOf" srcId="{95B629EB-1128-394F-8420-86026807468B}" destId="{EA3E8CF4-D0D4-D448-B827-2D964AF8F700}" srcOrd="0" destOrd="0" presId="urn:microsoft.com/office/officeart/2005/8/layout/hChevron3"/>
    <dgm:cxn modelId="{BE8692E7-6660-054E-8952-B457AEB1FAC8}" srcId="{65D3E33C-03F0-A147-8740-097FD97BC16A}" destId="{95B629EB-1128-394F-8420-86026807468B}" srcOrd="0" destOrd="0" parTransId="{8003D0F6-C481-6041-8D39-EEBE2828C9B8}" sibTransId="{35AEE3CD-905B-F645-AD2D-58FB47183815}"/>
    <dgm:cxn modelId="{5F0F34ED-D84A-B948-AFDE-C447D0AC20E6}" type="presOf" srcId="{59B21D45-84D1-7A4E-B7AB-A51636C63339}" destId="{7228FD5E-149B-EB44-A721-7C5E1907FFA9}" srcOrd="0" destOrd="0" presId="urn:microsoft.com/office/officeart/2005/8/layout/hChevron3"/>
    <dgm:cxn modelId="{F96821B3-3BF5-6F4A-9751-F3BC73EE0821}" type="presOf" srcId="{DD829DEF-4BB1-F84F-83AD-4029B6C772EF}" destId="{EE97F342-B7B6-9746-A46B-06353661E397}" srcOrd="0" destOrd="0" presId="urn:microsoft.com/office/officeart/2005/8/layout/hChevron3"/>
    <dgm:cxn modelId="{AACF3E70-C5B0-9E44-8F9C-C19ACE7EFA41}" srcId="{65D3E33C-03F0-A147-8740-097FD97BC16A}" destId="{DD829DEF-4BB1-F84F-83AD-4029B6C772EF}" srcOrd="1" destOrd="0" parTransId="{589BA80D-DE45-DA41-9F7A-F3487CF175BB}" sibTransId="{E0156A99-73AB-8B45-9CDE-25E50D95141E}"/>
    <dgm:cxn modelId="{A44D99E4-886F-CE43-9C46-252C0CB5D052}" type="presParOf" srcId="{D4CB162D-B805-0644-91B1-48D4EA81DFEF}" destId="{EA3E8CF4-D0D4-D448-B827-2D964AF8F700}" srcOrd="0" destOrd="0" presId="urn:microsoft.com/office/officeart/2005/8/layout/hChevron3"/>
    <dgm:cxn modelId="{1355765F-F336-C842-8D98-7B31A8939E59}" type="presParOf" srcId="{D4CB162D-B805-0644-91B1-48D4EA81DFEF}" destId="{FA66FCA5-685C-B34C-9A33-00A3E4A7D779}" srcOrd="1" destOrd="0" presId="urn:microsoft.com/office/officeart/2005/8/layout/hChevron3"/>
    <dgm:cxn modelId="{027AAB00-70BE-E148-AB4F-92CE43853B3C}" type="presParOf" srcId="{D4CB162D-B805-0644-91B1-48D4EA81DFEF}" destId="{EE97F342-B7B6-9746-A46B-06353661E397}" srcOrd="2" destOrd="0" presId="urn:microsoft.com/office/officeart/2005/8/layout/hChevron3"/>
    <dgm:cxn modelId="{3C8A8EF8-5EEC-554E-AC9B-6700DEEE7109}" type="presParOf" srcId="{D4CB162D-B805-0644-91B1-48D4EA81DFEF}" destId="{652BA32C-23B3-9645-A659-E04BD06425AE}" srcOrd="3" destOrd="0" presId="urn:microsoft.com/office/officeart/2005/8/layout/hChevron3"/>
    <dgm:cxn modelId="{C441417D-0F4D-DD48-9734-9747F541BCBA}" type="presParOf" srcId="{D4CB162D-B805-0644-91B1-48D4EA81DFEF}" destId="{7228FD5E-149B-EB44-A721-7C5E1907FFA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1" csCatId="colorful" phldr="1"/>
      <dgm:spPr/>
      <dgm:t>
        <a:bodyPr/>
        <a:lstStyle/>
        <a:p>
          <a:endParaRPr lang="zh-CN" altLang="en-US"/>
        </a:p>
      </dgm:t>
    </dgm:pt>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Path</a:t>
          </a:r>
          <a:r>
            <a:rPr lang="zh-CN" altLang="en-US" sz="1200" b="1" dirty="0" smtClean="0"/>
            <a:t> </a:t>
          </a:r>
          <a:r>
            <a:rPr lang="en-US" altLang="zh-CN" sz="1200" b="1" dirty="0" smtClean="0"/>
            <a:t>&amp;</a:t>
          </a:r>
          <a:r>
            <a:rPr lang="zh-CN" altLang="en-US" sz="1200" b="1" dirty="0" smtClean="0"/>
            <a:t> </a:t>
          </a:r>
          <a:r>
            <a:rPr lang="en-US" altLang="zh-CN" sz="1200" b="1" dirty="0" smtClean="0"/>
            <a:t>Length</a:t>
          </a:r>
          <a:endParaRPr lang="zh-CN" altLang="en-US" sz="1200" b="1" dirty="0"/>
        </a:p>
      </dgm:t>
    </dgm:p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dirty="0" smtClean="0"/>
            <a:t>Node</a:t>
          </a:r>
          <a:r>
            <a:rPr lang="zh-CN" altLang="en-US" sz="1200" b="1" dirty="0" smtClean="0"/>
            <a:t> </a:t>
          </a:r>
          <a:r>
            <a:rPr lang="en-US" altLang="zh-CN" sz="1200" b="1" dirty="0" smtClean="0"/>
            <a:t>Weight</a:t>
          </a:r>
          <a:r>
            <a:rPr lang="zh-CN" altLang="en-US" sz="1200" b="1" dirty="0" smtClean="0"/>
            <a:t> </a:t>
          </a:r>
          <a:r>
            <a:rPr lang="en-US" altLang="zh-CN" sz="1200" b="1" dirty="0" smtClean="0"/>
            <a:t>&amp;</a:t>
          </a:r>
          <a:r>
            <a:rPr lang="zh-CN" altLang="en-US" sz="1200" b="1" dirty="0" smtClean="0"/>
            <a:t> </a:t>
          </a:r>
          <a:r>
            <a:rPr lang="en-US" altLang="zh-CN" sz="1200" b="1" dirty="0" smtClean="0"/>
            <a:t>Path</a:t>
          </a:r>
          <a:r>
            <a:rPr lang="zh-CN" altLang="en-US" sz="1200" b="1" dirty="0" smtClean="0"/>
            <a:t> </a:t>
          </a:r>
          <a:r>
            <a:rPr lang="en-US" altLang="zh-CN" sz="1200" b="1" dirty="0" smtClean="0"/>
            <a:t>weighted</a:t>
          </a:r>
          <a:r>
            <a:rPr lang="zh-CN" altLang="en-US" sz="1200" b="1" dirty="0" smtClean="0"/>
            <a:t> </a:t>
          </a:r>
          <a:r>
            <a:rPr lang="en-US" altLang="zh-CN" sz="1200" b="1" dirty="0" smtClean="0"/>
            <a:t>Length</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Binary</a:t>
          </a:r>
          <a:r>
            <a:rPr lang="zh-CN" altLang="en-US" sz="1200" b="1" dirty="0" smtClean="0"/>
            <a:t> </a:t>
          </a:r>
          <a:r>
            <a:rPr lang="en-US" altLang="zh-CN" sz="1200" b="1" dirty="0" smtClean="0"/>
            <a:t>Tree</a:t>
          </a:r>
          <a:r>
            <a:rPr lang="zh-CN" altLang="en-US" sz="1200" b="1" dirty="0" smtClean="0"/>
            <a:t> </a:t>
          </a:r>
          <a:r>
            <a:rPr lang="en-US" altLang="zh-CN" sz="1200" b="1" dirty="0" smtClean="0"/>
            <a:t>&amp;</a:t>
          </a:r>
          <a:r>
            <a:rPr lang="zh-CN" altLang="en-US" sz="1200" b="1" dirty="0" smtClean="0"/>
            <a:t>  </a:t>
          </a:r>
          <a:r>
            <a:rPr lang="en-US" altLang="zh-CN" sz="1200" b="1" dirty="0" smtClean="0"/>
            <a:t>Optimal</a:t>
          </a:r>
          <a:r>
            <a:rPr lang="zh-CN" altLang="en-US" sz="1200" b="1" dirty="0" smtClean="0"/>
            <a:t> </a:t>
          </a:r>
          <a:r>
            <a:rPr lang="en-US" altLang="zh-CN" sz="1200" b="1" dirty="0" smtClean="0"/>
            <a:t>Binary</a:t>
          </a:r>
          <a:r>
            <a:rPr lang="zh-CN" altLang="en-US" sz="1200" b="1" dirty="0" smtClean="0"/>
            <a:t> </a:t>
          </a:r>
          <a:r>
            <a:rPr lang="en-US" altLang="zh-CN" sz="1200" b="1"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Length</a:t>
          </a:r>
          <a:r>
            <a:rPr lang="zh-CN" altLang="en-US" sz="1200" b="1" dirty="0" smtClean="0"/>
            <a:t> </a:t>
          </a:r>
          <a:r>
            <a:rPr lang="en-US" altLang="zh-CN" sz="1200" b="1" dirty="0" smtClean="0"/>
            <a:t>of</a:t>
          </a:r>
          <a:r>
            <a:rPr lang="zh-CN" altLang="en-US" sz="1200" b="1" dirty="0" smtClean="0"/>
            <a:t> </a:t>
          </a:r>
          <a:r>
            <a:rPr lang="en-US" altLang="zh-CN" sz="1200" b="1" dirty="0" smtClean="0"/>
            <a:t>Tree</a:t>
          </a:r>
          <a:r>
            <a:rPr lang="zh-CN" altLang="en-US" sz="1200" b="1" dirty="0" smtClean="0"/>
            <a:t> </a:t>
          </a:r>
          <a:r>
            <a:rPr lang="en-US" altLang="zh-CN" sz="1200" b="1" dirty="0" smtClean="0"/>
            <a:t>Path</a:t>
          </a:r>
          <a:r>
            <a:rPr lang="zh-CN" altLang="en-US" sz="1200" b="1" dirty="0" smtClean="0"/>
            <a:t> </a:t>
          </a:r>
          <a:r>
            <a:rPr lang="en-US" altLang="zh-CN" sz="1200" b="1" dirty="0" smtClean="0"/>
            <a:t>weighted</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dgm:presLayoutVars>
          <dgm:bulletEnabled val="1"/>
        </dgm:presLayoutVars>
      </dgm:prSet>
      <dgm:spPr/>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84FAA2A6-3BED-3148-A23E-4FD5F2813C67}" type="presOf" srcId="{42822A77-25B0-324F-85E9-DE84BEE5D0B7}" destId="{70178CEF-4942-7A40-BB90-255C9B01AD9F}" srcOrd="0" destOrd="0" presId="urn:microsoft.com/office/officeart/2005/8/layout/list1"/>
    <dgm:cxn modelId="{A148AB3F-9F41-0E44-AD08-BB18A60CC70E}" srcId="{AF49740E-5CB0-EB42-B908-687EA405AB2F}" destId="{F60633E2-8C40-5646-BDF0-C8A897630DF1}" srcOrd="3" destOrd="0" parTransId="{7535D132-EA8E-DA4C-8E0E-A6A2ADBE93AC}" sibTransId="{07E8D1AE-D1EA-4E49-8AB8-85975E57C5F4}"/>
    <dgm:cxn modelId="{7EC48A29-979D-BC4B-9834-129B8799F8F2}" type="presOf" srcId="{50BA94ED-DA9A-5B49-A1F0-C44F64D819A8}" destId="{71C86742-7427-8F4C-8F9C-516D652D8C5D}" srcOrd="0" destOrd="0" presId="urn:microsoft.com/office/officeart/2005/8/layout/list1"/>
    <dgm:cxn modelId="{69B57FD7-CA7D-F64C-95DD-09C401A258BB}" srcId="{AF49740E-5CB0-EB42-B908-687EA405AB2F}" destId="{50BA94ED-DA9A-5B49-A1F0-C44F64D819A8}" srcOrd="2" destOrd="0" parTransId="{FA78E1AD-4DEE-5947-B4A9-F05ABF3593E0}" sibTransId="{F1DF4871-0291-7A47-8354-23FF3D1DB7AA}"/>
    <dgm:cxn modelId="{861D6005-0919-2046-BB1F-9B0992503833}" type="presOf" srcId="{AF49740E-5CB0-EB42-B908-687EA405AB2F}" destId="{0B7C7F1F-EC32-C147-B992-B0D42ABA2B52}" srcOrd="0" destOrd="0" presId="urn:microsoft.com/office/officeart/2005/8/layout/list1"/>
    <dgm:cxn modelId="{6110E0BE-73BF-4F48-BB2F-9C8F4E7C7D1B}" type="presOf" srcId="{95F793E3-86F7-E144-9A8C-D4B94921363E}" destId="{DF7DE49E-E0CD-834D-9D11-AB35892E92D9}" srcOrd="1" destOrd="0" presId="urn:microsoft.com/office/officeart/2005/8/layout/list1"/>
    <dgm:cxn modelId="{4698DCC5-0799-D949-BD59-73F3F1C7E9B1}" type="presOf" srcId="{F60633E2-8C40-5646-BDF0-C8A897630DF1}" destId="{08BB447B-C888-3746-AF09-6D89B50EF46E}" srcOrd="0" destOrd="0" presId="urn:microsoft.com/office/officeart/2005/8/layout/list1"/>
    <dgm:cxn modelId="{4CF317B0-E204-8D40-BA62-8D8F3ACA2DC1}" type="presOf" srcId="{F60633E2-8C40-5646-BDF0-C8A897630DF1}" destId="{D8A8CE43-30E1-C241-8162-CD5658270877}" srcOrd="1" destOrd="0" presId="urn:microsoft.com/office/officeart/2005/8/layout/list1"/>
    <dgm:cxn modelId="{AFDA0D92-EA6E-8D43-A2FF-6FB30C89653A}" type="presOf" srcId="{50BA94ED-DA9A-5B49-A1F0-C44F64D819A8}" destId="{D8CA6AEB-8BFE-CB49-9A02-CE6B0DE85F5F}" srcOrd="1" destOrd="0" presId="urn:microsoft.com/office/officeart/2005/8/layout/list1"/>
    <dgm:cxn modelId="{E7EC9369-FF24-CF4B-A3D9-C0849C6CF355}" type="presOf" srcId="{95F793E3-86F7-E144-9A8C-D4B94921363E}" destId="{0037BFCB-AF2F-1148-A7E4-05515A558750}" srcOrd="0"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47A902E7-6F17-9A43-9E70-66EE0F084133}" type="presOf" srcId="{42822A77-25B0-324F-85E9-DE84BEE5D0B7}" destId="{7E78146F-4165-DE4E-BB5E-B54742EEBAA5}"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4D79746C-CDB9-5A4C-833B-0DF10FEB84E5}" type="presParOf" srcId="{0B7C7F1F-EC32-C147-B992-B0D42ABA2B52}" destId="{DA96720C-0F05-AD48-9841-C2E13D2ED541}" srcOrd="0" destOrd="0" presId="urn:microsoft.com/office/officeart/2005/8/layout/list1"/>
    <dgm:cxn modelId="{3D995C11-4143-C748-888D-82A782A46E58}" type="presParOf" srcId="{DA96720C-0F05-AD48-9841-C2E13D2ED541}" destId="{70178CEF-4942-7A40-BB90-255C9B01AD9F}" srcOrd="0" destOrd="0" presId="urn:microsoft.com/office/officeart/2005/8/layout/list1"/>
    <dgm:cxn modelId="{BD380CAF-C400-1B4E-BBD7-4B7E1900A23C}" type="presParOf" srcId="{DA96720C-0F05-AD48-9841-C2E13D2ED541}" destId="{7E78146F-4165-DE4E-BB5E-B54742EEBAA5}" srcOrd="1" destOrd="0" presId="urn:microsoft.com/office/officeart/2005/8/layout/list1"/>
    <dgm:cxn modelId="{2E466985-6163-2643-8CEE-E2DCC83F8B2C}" type="presParOf" srcId="{0B7C7F1F-EC32-C147-B992-B0D42ABA2B52}" destId="{60A36751-F2E6-BC4A-89F2-644AF63BB937}" srcOrd="1" destOrd="0" presId="urn:microsoft.com/office/officeart/2005/8/layout/list1"/>
    <dgm:cxn modelId="{15801D2D-D4C6-DD4A-A082-F1DAB91E5513}" type="presParOf" srcId="{0B7C7F1F-EC32-C147-B992-B0D42ABA2B52}" destId="{E2D298DA-AB8A-A244-8110-6853A785BD88}" srcOrd="2" destOrd="0" presId="urn:microsoft.com/office/officeart/2005/8/layout/list1"/>
    <dgm:cxn modelId="{9B72E7B0-1828-6441-9D1A-3179DB90F610}" type="presParOf" srcId="{0B7C7F1F-EC32-C147-B992-B0D42ABA2B52}" destId="{221B2650-1E57-4245-B292-095D24CD43A5}" srcOrd="3" destOrd="0" presId="urn:microsoft.com/office/officeart/2005/8/layout/list1"/>
    <dgm:cxn modelId="{E8592C92-FD5A-954D-B279-5DF4B1A0E181}" type="presParOf" srcId="{0B7C7F1F-EC32-C147-B992-B0D42ABA2B52}" destId="{27540E65-9A76-5146-B07E-1C976794E585}" srcOrd="4" destOrd="0" presId="urn:microsoft.com/office/officeart/2005/8/layout/list1"/>
    <dgm:cxn modelId="{1518364F-20B7-DF45-83DA-30B063FC8D17}" type="presParOf" srcId="{27540E65-9A76-5146-B07E-1C976794E585}" destId="{0037BFCB-AF2F-1148-A7E4-05515A558750}" srcOrd="0" destOrd="0" presId="urn:microsoft.com/office/officeart/2005/8/layout/list1"/>
    <dgm:cxn modelId="{1AD0AA0B-5197-E448-8996-4380202B97D5}" type="presParOf" srcId="{27540E65-9A76-5146-B07E-1C976794E585}" destId="{DF7DE49E-E0CD-834D-9D11-AB35892E92D9}" srcOrd="1" destOrd="0" presId="urn:microsoft.com/office/officeart/2005/8/layout/list1"/>
    <dgm:cxn modelId="{428EA049-2493-064F-9EF8-3A703A938E53}" type="presParOf" srcId="{0B7C7F1F-EC32-C147-B992-B0D42ABA2B52}" destId="{5168DA38-EA23-D140-B620-569FFCF70CE0}" srcOrd="5" destOrd="0" presId="urn:microsoft.com/office/officeart/2005/8/layout/list1"/>
    <dgm:cxn modelId="{32D3471E-E586-A54E-B553-2FE89C39FFD5}" type="presParOf" srcId="{0B7C7F1F-EC32-C147-B992-B0D42ABA2B52}" destId="{146FE6D8-1C49-9844-A189-B0A8866A4136}" srcOrd="6" destOrd="0" presId="urn:microsoft.com/office/officeart/2005/8/layout/list1"/>
    <dgm:cxn modelId="{F3A2B19B-CE6A-6A48-A463-636FBC3EA30F}" type="presParOf" srcId="{0B7C7F1F-EC32-C147-B992-B0D42ABA2B52}" destId="{72DFFFAA-E193-AC44-890B-E8126E49FACB}" srcOrd="7" destOrd="0" presId="urn:microsoft.com/office/officeart/2005/8/layout/list1"/>
    <dgm:cxn modelId="{794E304A-2F67-3946-BE17-103E62702676}" type="presParOf" srcId="{0B7C7F1F-EC32-C147-B992-B0D42ABA2B52}" destId="{98D5A6AB-7372-1E48-9475-027B636AFB35}" srcOrd="8" destOrd="0" presId="urn:microsoft.com/office/officeart/2005/8/layout/list1"/>
    <dgm:cxn modelId="{C6463B97-06B0-7B48-890A-9C735FA56849}" type="presParOf" srcId="{98D5A6AB-7372-1E48-9475-027B636AFB35}" destId="{71C86742-7427-8F4C-8F9C-516D652D8C5D}" srcOrd="0" destOrd="0" presId="urn:microsoft.com/office/officeart/2005/8/layout/list1"/>
    <dgm:cxn modelId="{2481953B-6DC9-654F-A717-C96B6F0B64B9}" type="presParOf" srcId="{98D5A6AB-7372-1E48-9475-027B636AFB35}" destId="{D8CA6AEB-8BFE-CB49-9A02-CE6B0DE85F5F}" srcOrd="1" destOrd="0" presId="urn:microsoft.com/office/officeart/2005/8/layout/list1"/>
    <dgm:cxn modelId="{01E87567-8CBF-DE43-8B57-EB90ED28264D}" type="presParOf" srcId="{0B7C7F1F-EC32-C147-B992-B0D42ABA2B52}" destId="{4340EA54-2BF1-ED4A-9FC6-9C9B9FCCC3AC}" srcOrd="9" destOrd="0" presId="urn:microsoft.com/office/officeart/2005/8/layout/list1"/>
    <dgm:cxn modelId="{E7D08F90-CA6F-9B49-8514-8F49B2AEB7DE}" type="presParOf" srcId="{0B7C7F1F-EC32-C147-B992-B0D42ABA2B52}" destId="{9AD70FC1-5604-C641-8499-3024A626116C}" srcOrd="10" destOrd="0" presId="urn:microsoft.com/office/officeart/2005/8/layout/list1"/>
    <dgm:cxn modelId="{B50747EE-E7D5-554B-A619-63D10F3B7107}" type="presParOf" srcId="{0B7C7F1F-EC32-C147-B992-B0D42ABA2B52}" destId="{73441D9C-F46A-1B42-9D3B-3DE7B0EC4441}" srcOrd="11" destOrd="0" presId="urn:microsoft.com/office/officeart/2005/8/layout/list1"/>
    <dgm:cxn modelId="{B92B5D08-B29E-7C45-B8AA-F6D9C5C88415}" type="presParOf" srcId="{0B7C7F1F-EC32-C147-B992-B0D42ABA2B52}" destId="{F0DA86F8-C3CE-8A46-B286-59580EFA9E33}" srcOrd="12" destOrd="0" presId="urn:microsoft.com/office/officeart/2005/8/layout/list1"/>
    <dgm:cxn modelId="{A7000C1C-1EAC-B942-AA1C-33D1D48D5E1C}" type="presParOf" srcId="{F0DA86F8-C3CE-8A46-B286-59580EFA9E33}" destId="{08BB447B-C888-3746-AF09-6D89B50EF46E}" srcOrd="0" destOrd="0" presId="urn:microsoft.com/office/officeart/2005/8/layout/list1"/>
    <dgm:cxn modelId="{B9DE5E5D-49DF-D94B-9C8E-8A37F8EAB789}" type="presParOf" srcId="{F0DA86F8-C3CE-8A46-B286-59580EFA9E33}" destId="{D8A8CE43-30E1-C241-8162-CD5658270877}" srcOrd="1" destOrd="0" presId="urn:microsoft.com/office/officeart/2005/8/layout/list1"/>
    <dgm:cxn modelId="{2EA81A5F-185F-BC4A-91CF-D1C4001B88F5}" type="presParOf" srcId="{0B7C7F1F-EC32-C147-B992-B0D42ABA2B52}" destId="{81EDD86A-6142-9A4E-B1B8-198C9640010A}" srcOrd="13" destOrd="0" presId="urn:microsoft.com/office/officeart/2005/8/layout/list1"/>
    <dgm:cxn modelId="{B8D98D68-A961-534A-A61C-743B3B283938}"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5" csCatId="colorful" phldr="1"/>
      <dgm:spPr/>
      <dgm:t>
        <a:bodyPr/>
        <a:lstStyle/>
        <a:p>
          <a:endParaRPr lang="zh-CN" altLang="en-US"/>
        </a:p>
      </dgm:t>
    </dgm:pt>
    <mc:AlternateContent xmlns:mc="http://schemas.openxmlformats.org/markup-compatibility/2006">
      <mc:Choice xmlns:a14="http://schemas.microsoft.com/office/drawing/2010/main" Requires="a14">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Consider</a:t>
              </a:r>
              <a:r>
                <a:rPr lang="zh-CN" altLang="en-US" sz="1200" b="1" dirty="0" smtClean="0"/>
                <a:t> </a:t>
              </a:r>
              <a:r>
                <a:rPr lang="en-US" altLang="zh-CN" sz="1200" b="1" dirty="0" smtClean="0"/>
                <a:t>{</a:t>
              </a:r>
              <a14:m>
                <m:oMath xmlns:m="http://schemas.openxmlformats.org/officeDocument/2006/math">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𝟏</m:t>
                      </m:r>
                    </m:sub>
                  </m:sSub>
                  <m:r>
                    <a:rPr lang="en-US" altLang="zh-CN" sz="1200" b="1" i="1" smtClean="0">
                      <a:latin typeface="Cambria Math" charset="0"/>
                    </a:rPr>
                    <m:t>,</m:t>
                  </m:r>
                  <m:r>
                    <a:rPr lang="zh-CN" altLang="en-US" sz="1200" b="1" i="1" smtClean="0">
                      <a:latin typeface="Cambria Math" charset="0"/>
                    </a:rPr>
                    <m:t>  </m:t>
                  </m:r>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𝟐</m:t>
                      </m:r>
                    </m:sub>
                  </m:sSub>
                  <m:r>
                    <a:rPr lang="en-US" altLang="zh-CN" sz="1200" b="1" i="1" smtClean="0">
                      <a:latin typeface="Cambria Math" charset="0"/>
                    </a:rPr>
                    <m:t>,…,</m:t>
                  </m:r>
                  <m:sSub>
                    <m:sSubPr>
                      <m:ctrlPr>
                        <a:rPr lang="en-US" altLang="zh-CN" sz="1200" b="1" i="1" smtClean="0">
                          <a:latin typeface="Cambria Math" charset="0"/>
                        </a:rPr>
                      </m:ctrlPr>
                    </m:sSubPr>
                    <m:e>
                      <m:r>
                        <a:rPr lang="en-US" altLang="zh-CN" sz="1200" b="1" i="1" smtClean="0">
                          <a:latin typeface="Cambria Math" charset="0"/>
                        </a:rPr>
                        <m:t>𝒘</m:t>
                      </m:r>
                    </m:e>
                    <m:sub>
                      <m:r>
                        <a:rPr lang="en-US" altLang="zh-CN" sz="1200" b="1" i="1" smtClean="0">
                          <a:latin typeface="Cambria Math" charset="0"/>
                        </a:rPr>
                        <m:t>𝒏</m:t>
                      </m:r>
                    </m:sub>
                  </m:sSub>
                </m:oMath>
              </a14:m>
              <a:r>
                <a:rPr lang="en-US" altLang="zh-CN" sz="1200" b="1" dirty="0" smtClean="0"/>
                <a:t>}</a:t>
              </a:r>
              <a:r>
                <a:rPr lang="zh-CN" altLang="en-US" sz="1200" b="1" dirty="0" smtClean="0"/>
                <a:t> </a:t>
              </a:r>
              <a:r>
                <a:rPr lang="en-US" altLang="zh-CN" sz="1200" b="1" dirty="0" smtClean="0"/>
                <a:t>as</a:t>
              </a:r>
              <a:r>
                <a:rPr lang="zh-CN" altLang="en-US" sz="1200" b="1" dirty="0" smtClean="0"/>
                <a:t> </a:t>
              </a:r>
              <a:r>
                <a:rPr lang="en-US" altLang="zh-CN" sz="1200" b="1" dirty="0" smtClean="0"/>
                <a:t>a</a:t>
              </a:r>
              <a:r>
                <a:rPr lang="zh-CN" altLang="en-US" sz="1200" b="1" dirty="0" smtClean="0"/>
                <a:t> </a:t>
              </a:r>
              <a:r>
                <a:rPr lang="en-US" altLang="zh-CN" sz="1200" b="1" dirty="0" smtClean="0"/>
                <a:t>Forest(One</a:t>
              </a:r>
              <a:r>
                <a:rPr lang="zh-CN" altLang="en-US" sz="1200" b="1" dirty="0" smtClean="0"/>
                <a:t> </a:t>
              </a:r>
              <a:r>
                <a:rPr lang="en-US" altLang="zh-CN" sz="1200" b="1" dirty="0" smtClean="0"/>
                <a:t>Node</a:t>
              </a:r>
              <a:r>
                <a:rPr lang="zh-CN" altLang="en-US" sz="1200" b="1" dirty="0" smtClean="0"/>
                <a:t> </a:t>
              </a:r>
              <a:r>
                <a:rPr lang="en-US" altLang="zh-CN" sz="1200" b="1" dirty="0" smtClean="0"/>
                <a:t>each</a:t>
              </a:r>
              <a:r>
                <a:rPr lang="zh-CN" altLang="en-US" sz="1200" b="1" dirty="0" smtClean="0"/>
                <a:t> </a:t>
              </a:r>
              <a:r>
                <a:rPr lang="en-US" altLang="zh-CN" sz="1200" b="1" dirty="0" smtClean="0"/>
                <a:t>Tree).</a:t>
              </a:r>
              <a:endParaRPr lang="zh-CN" altLang="en-US" sz="1200" b="1" dirty="0"/>
            </a:p>
          </dgm:t>
        </dgm:pt>
      </mc:Choice>
      <mc:Fallback>
        <dgm:pt modelId="{42822A77-25B0-324F-85E9-DE84BEE5D0B7}">
          <dgm:prSet phldrT="[文本]" custT="1"/>
          <dgm:spPr/>
          <dgm:t>
            <a:bodyPr/>
            <a:lstStyle/>
            <a:p>
              <a:r>
                <a:rPr lang="en-US" altLang="zh-CN" sz="1200" b="1" dirty="0" smtClean="0"/>
                <a:t>&lt;1&gt;</a:t>
              </a:r>
              <a:r>
                <a:rPr lang="zh-CN" altLang="en-US" sz="1200" b="1" dirty="0" smtClean="0"/>
                <a:t> </a:t>
              </a:r>
              <a:r>
                <a:rPr lang="en-US" altLang="zh-CN" sz="1200" b="1" dirty="0" smtClean="0"/>
                <a:t>Consider</a:t>
              </a:r>
              <a:r>
                <a:rPr lang="zh-CN" altLang="en-US" sz="1200" b="1" dirty="0" smtClean="0"/>
                <a:t> </a:t>
              </a:r>
              <a:r>
                <a:rPr lang="en-US" altLang="zh-CN" sz="1200" b="1" dirty="0" smtClean="0"/>
                <a:t>{</a:t>
              </a:r>
              <a:r>
                <a:rPr lang="en-US" altLang="zh-CN" sz="1200" b="1" i="0" smtClean="0">
                  <a:latin typeface="Cambria Math" charset="0"/>
                </a:rPr>
                <a:t>𝒘_𝟏,</a:t>
              </a:r>
              <a:r>
                <a:rPr lang="zh-CN" altLang="en-US" sz="1200" b="1" i="0" smtClean="0">
                  <a:latin typeface="Cambria Math" charset="0"/>
                </a:rPr>
                <a:t>  </a:t>
              </a:r>
              <a:r>
                <a:rPr lang="en-US" altLang="zh-CN" sz="1200" b="1" i="0" smtClean="0">
                  <a:latin typeface="Cambria Math" charset="0"/>
                </a:rPr>
                <a:t>𝒘_𝟐,…,𝒘_𝒏</a:t>
              </a:r>
              <a:r>
                <a:rPr lang="en-US" altLang="zh-CN" sz="1200" b="1" dirty="0" smtClean="0"/>
                <a:t>}</a:t>
              </a:r>
              <a:r>
                <a:rPr lang="zh-CN" altLang="en-US" sz="1200" b="1" dirty="0" smtClean="0"/>
                <a:t> </a:t>
              </a:r>
              <a:r>
                <a:rPr lang="en-US" altLang="zh-CN" sz="1200" b="1" dirty="0" smtClean="0"/>
                <a:t>as</a:t>
              </a:r>
              <a:r>
                <a:rPr lang="zh-CN" altLang="en-US" sz="1200" b="1" dirty="0" smtClean="0"/>
                <a:t> </a:t>
              </a:r>
              <a:r>
                <a:rPr lang="en-US" altLang="zh-CN" sz="1200" b="1" dirty="0" smtClean="0"/>
                <a:t>a</a:t>
              </a:r>
              <a:r>
                <a:rPr lang="zh-CN" altLang="en-US" sz="1200" b="1" dirty="0" smtClean="0"/>
                <a:t> </a:t>
              </a:r>
              <a:r>
                <a:rPr lang="en-US" altLang="zh-CN" sz="1200" b="1" dirty="0" smtClean="0"/>
                <a:t>Forest(One</a:t>
              </a:r>
              <a:r>
                <a:rPr lang="zh-CN" altLang="en-US" sz="1200" b="1" dirty="0" smtClean="0"/>
                <a:t> </a:t>
              </a:r>
              <a:r>
                <a:rPr lang="en-US" altLang="zh-CN" sz="1200" b="1" dirty="0" smtClean="0"/>
                <a:t>Node</a:t>
              </a:r>
              <a:r>
                <a:rPr lang="zh-CN" altLang="en-US" sz="1200" b="1" dirty="0" smtClean="0"/>
                <a:t> </a:t>
              </a:r>
              <a:r>
                <a:rPr lang="en-US" altLang="zh-CN" sz="1200" b="1" dirty="0" smtClean="0"/>
                <a:t>each</a:t>
              </a:r>
              <a:r>
                <a:rPr lang="zh-CN" altLang="en-US" sz="1200" b="1" dirty="0" smtClean="0"/>
                <a:t> </a:t>
              </a:r>
              <a:r>
                <a:rPr lang="en-US" altLang="zh-CN" sz="1200" b="1" dirty="0" smtClean="0"/>
                <a:t>Tree).</a:t>
              </a:r>
              <a:endParaRPr lang="zh-CN" altLang="en-US" sz="1200" b="1" dirty="0"/>
            </a:p>
          </dgm:t>
        </dgm:pt>
      </mc:Fallback>
    </mc:AlternateConten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baseline="0" dirty="0" smtClean="0"/>
            <a:t>Merge</a:t>
          </a:r>
          <a:r>
            <a:rPr lang="zh-CN" altLang="en-US" sz="1200" b="1" baseline="0" dirty="0" smtClean="0"/>
            <a:t> </a:t>
          </a:r>
          <a:r>
            <a:rPr lang="en-US" altLang="zh-CN" sz="1200" b="1" baseline="0" dirty="0" smtClean="0"/>
            <a:t>two</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with</a:t>
          </a:r>
          <a:r>
            <a:rPr lang="zh-CN" altLang="en-US" sz="1200" b="1" baseline="0" dirty="0" smtClean="0"/>
            <a:t> </a:t>
          </a:r>
          <a:r>
            <a:rPr lang="en-US" altLang="zh-CN" sz="1200" b="1" baseline="0" dirty="0" smtClean="0"/>
            <a:t>min</a:t>
          </a:r>
          <a:r>
            <a:rPr lang="zh-CN" altLang="en-US" sz="1200" b="1" baseline="0" dirty="0" smtClean="0"/>
            <a:t> </a:t>
          </a:r>
          <a:r>
            <a:rPr lang="en-US" altLang="zh-CN" sz="1200" b="1" baseline="0" dirty="0" smtClean="0"/>
            <a:t>root</a:t>
          </a:r>
          <a:r>
            <a:rPr lang="zh-CN" altLang="en-US" sz="1200" b="1" baseline="0" dirty="0" smtClean="0"/>
            <a:t> </a:t>
          </a:r>
          <a:r>
            <a:rPr lang="en-US" altLang="zh-CN" sz="1200" b="1" baseline="0" dirty="0" smtClean="0"/>
            <a:t>node</a:t>
          </a:r>
          <a:r>
            <a:rPr lang="zh-CN" altLang="en-US" sz="1200" b="1" baseline="0" dirty="0" smtClean="0"/>
            <a:t> </a:t>
          </a:r>
          <a:r>
            <a:rPr lang="en-US" altLang="zh-CN" sz="1200" b="1" baseline="0" dirty="0" smtClean="0"/>
            <a:t>weight(</a:t>
          </a:r>
          <a:r>
            <a:rPr lang="en-US" altLang="zh-CN" sz="1200" b="1" baseline="0" dirty="0" err="1" smtClean="0"/>
            <a:t>new_root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left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right).</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Repeat</a:t>
          </a:r>
          <a:r>
            <a:rPr lang="zh-CN" altLang="en-US" sz="1200" b="1" baseline="0" dirty="0" smtClean="0"/>
            <a:t> </a:t>
          </a:r>
          <a:r>
            <a:rPr lang="en-US" altLang="zh-CN" sz="1200" b="1" baseline="0" dirty="0" smtClean="0"/>
            <a:t>&lt;2&gt;</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&lt;3&gt;</a:t>
          </a:r>
          <a:r>
            <a:rPr lang="zh-CN" altLang="en-US" sz="1200" b="1" baseline="0" dirty="0" smtClean="0"/>
            <a:t> </a:t>
          </a:r>
          <a:r>
            <a:rPr lang="en-US" altLang="zh-CN" sz="1200" b="1" baseline="0" dirty="0" smtClean="0"/>
            <a:t>until</a:t>
          </a:r>
          <a:r>
            <a:rPr lang="zh-CN" altLang="en-US" sz="1200" b="1" baseline="0" dirty="0" smtClean="0"/>
            <a:t> </a:t>
          </a:r>
          <a:r>
            <a:rPr lang="en-US" altLang="zh-CN" sz="1200" b="1" baseline="0" dirty="0" smtClean="0"/>
            <a:t>there</a:t>
          </a:r>
          <a:r>
            <a:rPr lang="zh-CN" altLang="en-US" sz="1200" b="1" baseline="0" dirty="0" smtClean="0"/>
            <a:t> </a:t>
          </a:r>
          <a:r>
            <a:rPr lang="en-US" altLang="zh-CN" sz="1200" b="1" baseline="0" dirty="0" smtClean="0"/>
            <a:t>exists</a:t>
          </a:r>
          <a:r>
            <a:rPr lang="zh-CN" altLang="en-US" sz="1200" b="1" baseline="0" dirty="0" smtClean="0"/>
            <a:t> </a:t>
          </a:r>
          <a:r>
            <a:rPr lang="en-US" altLang="zh-CN" sz="1200" b="1" baseline="0" dirty="0" smtClean="0"/>
            <a:t>only</a:t>
          </a:r>
          <a:r>
            <a:rPr lang="zh-CN" altLang="en-US" sz="1200" b="1" baseline="0" dirty="0" smtClean="0"/>
            <a:t> </a:t>
          </a:r>
          <a:r>
            <a:rPr lang="en-US" altLang="zh-CN" sz="1200" b="1" baseline="0" dirty="0" smtClean="0"/>
            <a:t>one</a:t>
          </a:r>
          <a:r>
            <a:rPr lang="zh-CN" altLang="en-US" sz="1200" b="1" baseline="0" dirty="0" smtClean="0"/>
            <a:t> </a:t>
          </a:r>
          <a:r>
            <a:rPr lang="en-US" altLang="zh-CN" sz="1200" b="1" baseline="0"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Delete</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selected</a:t>
          </a:r>
          <a:r>
            <a:rPr lang="zh-CN" altLang="en-US" sz="1200" b="1" baseline="0" dirty="0" smtClean="0"/>
            <a:t> </a:t>
          </a:r>
          <a:r>
            <a:rPr lang="en-US" altLang="zh-CN" sz="1200" b="1" baseline="0" dirty="0" smtClean="0"/>
            <a:t>trees</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put</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new</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to</a:t>
          </a:r>
          <a:r>
            <a:rPr lang="zh-CN" altLang="en-US" sz="1200" b="1" baseline="0" dirty="0" smtClean="0"/>
            <a:t> </a:t>
          </a:r>
          <a:r>
            <a:rPr lang="en-US" altLang="zh-CN" sz="1200" b="1" baseline="0" dirty="0" smtClean="0"/>
            <a:t>forest.</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custScaleX="111745">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custLinFactNeighborX="111" custLinFactNeighborY="-40">
        <dgm:presLayoutVars>
          <dgm:bulletEnabled val="1"/>
        </dgm:presLayoutVars>
      </dgm:prSet>
      <dgm:spPr/>
      <dgm:t>
        <a:bodyPr/>
        <a:lstStyle/>
        <a:p>
          <a:endParaRPr lang="zh-CN" altLang="en-US"/>
        </a:p>
      </dgm:t>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custScaleX="111772">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custScaleX="111772">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t>
        <a:bodyPr/>
        <a:lstStyle/>
        <a:p>
          <a:endParaRPr lang="zh-CN" altLang="en-US"/>
        </a:p>
      </dgm:t>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custScaleX="111772">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70C99DA9-E69C-7247-85FA-EEE908817CFB}" type="presOf" srcId="{F60633E2-8C40-5646-BDF0-C8A897630DF1}" destId="{08BB447B-C888-3746-AF09-6D89B50EF46E}" srcOrd="0" destOrd="0" presId="urn:microsoft.com/office/officeart/2005/8/layout/list1"/>
    <dgm:cxn modelId="{13C50BB7-588F-AF47-8D90-9630F6F660EF}" type="presOf" srcId="{50BA94ED-DA9A-5B49-A1F0-C44F64D819A8}" destId="{D8CA6AEB-8BFE-CB49-9A02-CE6B0DE85F5F}" srcOrd="1" destOrd="0" presId="urn:microsoft.com/office/officeart/2005/8/layout/list1"/>
    <dgm:cxn modelId="{485F906A-67F8-964A-82E8-072321A72F5F}" type="presOf" srcId="{50BA94ED-DA9A-5B49-A1F0-C44F64D819A8}" destId="{71C86742-7427-8F4C-8F9C-516D652D8C5D}" srcOrd="0" destOrd="0" presId="urn:microsoft.com/office/officeart/2005/8/layout/list1"/>
    <dgm:cxn modelId="{69D627B1-883F-9845-9528-D4A1F50A48C7}" type="presOf" srcId="{42822A77-25B0-324F-85E9-DE84BEE5D0B7}" destId="{70178CEF-4942-7A40-BB90-255C9B01AD9F}" srcOrd="0" destOrd="0" presId="urn:microsoft.com/office/officeart/2005/8/layout/list1"/>
    <dgm:cxn modelId="{A98F3BF3-3408-204F-96BC-88629BA1941D}" type="presOf" srcId="{95F793E3-86F7-E144-9A8C-D4B94921363E}" destId="{DF7DE49E-E0CD-834D-9D11-AB35892E92D9}"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E2105A35-2E5E-074C-8869-1A87A2646281}" type="presOf" srcId="{F60633E2-8C40-5646-BDF0-C8A897630DF1}" destId="{D8A8CE43-30E1-C241-8162-CD5658270877}" srcOrd="1"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A148AB3F-9F41-0E44-AD08-BB18A60CC70E}" srcId="{AF49740E-5CB0-EB42-B908-687EA405AB2F}" destId="{F60633E2-8C40-5646-BDF0-C8A897630DF1}" srcOrd="3" destOrd="0" parTransId="{7535D132-EA8E-DA4C-8E0E-A6A2ADBE93AC}" sibTransId="{07E8D1AE-D1EA-4E49-8AB8-85975E57C5F4}"/>
    <dgm:cxn modelId="{69B57FD7-CA7D-F64C-95DD-09C401A258BB}" srcId="{AF49740E-5CB0-EB42-B908-687EA405AB2F}" destId="{50BA94ED-DA9A-5B49-A1F0-C44F64D819A8}" srcOrd="2" destOrd="0" parTransId="{FA78E1AD-4DEE-5947-B4A9-F05ABF3593E0}" sibTransId="{F1DF4871-0291-7A47-8354-23FF3D1DB7AA}"/>
    <dgm:cxn modelId="{A670070A-6B2C-1D47-902A-0054F2EF01EB}" type="presOf" srcId="{42822A77-25B0-324F-85E9-DE84BEE5D0B7}" destId="{7E78146F-4165-DE4E-BB5E-B54742EEBAA5}" srcOrd="1" destOrd="0" presId="urn:microsoft.com/office/officeart/2005/8/layout/list1"/>
    <dgm:cxn modelId="{F41BF15C-FB66-8545-AA0C-D100D5D69B94}" type="presOf" srcId="{95F793E3-86F7-E144-9A8C-D4B94921363E}" destId="{0037BFCB-AF2F-1148-A7E4-05515A558750}" srcOrd="0" destOrd="0" presId="urn:microsoft.com/office/officeart/2005/8/layout/list1"/>
    <dgm:cxn modelId="{4626AA20-9EDE-6443-A3E7-BC5A2286DE99}" type="presOf" srcId="{AF49740E-5CB0-EB42-B908-687EA405AB2F}" destId="{0B7C7F1F-EC32-C147-B992-B0D42ABA2B52}" srcOrd="0" destOrd="0" presId="urn:microsoft.com/office/officeart/2005/8/layout/list1"/>
    <dgm:cxn modelId="{8DB736E7-CB08-464C-97C8-0AE1C9D7C017}" type="presParOf" srcId="{0B7C7F1F-EC32-C147-B992-B0D42ABA2B52}" destId="{DA96720C-0F05-AD48-9841-C2E13D2ED541}" srcOrd="0" destOrd="0" presId="urn:microsoft.com/office/officeart/2005/8/layout/list1"/>
    <dgm:cxn modelId="{52FC4F3D-E36A-B242-BF25-B0B444885959}" type="presParOf" srcId="{DA96720C-0F05-AD48-9841-C2E13D2ED541}" destId="{70178CEF-4942-7A40-BB90-255C9B01AD9F}" srcOrd="0" destOrd="0" presId="urn:microsoft.com/office/officeart/2005/8/layout/list1"/>
    <dgm:cxn modelId="{942C2941-5CF4-6241-BAB4-81D7E96E045E}" type="presParOf" srcId="{DA96720C-0F05-AD48-9841-C2E13D2ED541}" destId="{7E78146F-4165-DE4E-BB5E-B54742EEBAA5}" srcOrd="1" destOrd="0" presId="urn:microsoft.com/office/officeart/2005/8/layout/list1"/>
    <dgm:cxn modelId="{5F47FE1B-515B-3E40-B1B4-2B0A1542E3B3}" type="presParOf" srcId="{0B7C7F1F-EC32-C147-B992-B0D42ABA2B52}" destId="{60A36751-F2E6-BC4A-89F2-644AF63BB937}" srcOrd="1" destOrd="0" presId="urn:microsoft.com/office/officeart/2005/8/layout/list1"/>
    <dgm:cxn modelId="{C1065C6D-18B4-784B-8C07-76A39C1E1164}" type="presParOf" srcId="{0B7C7F1F-EC32-C147-B992-B0D42ABA2B52}" destId="{E2D298DA-AB8A-A244-8110-6853A785BD88}" srcOrd="2" destOrd="0" presId="urn:microsoft.com/office/officeart/2005/8/layout/list1"/>
    <dgm:cxn modelId="{44E621DD-FF06-AD42-8701-319FB77CD4ED}" type="presParOf" srcId="{0B7C7F1F-EC32-C147-B992-B0D42ABA2B52}" destId="{221B2650-1E57-4245-B292-095D24CD43A5}" srcOrd="3" destOrd="0" presId="urn:microsoft.com/office/officeart/2005/8/layout/list1"/>
    <dgm:cxn modelId="{6E1D5911-3E84-D641-91B4-00149ADEBDFB}" type="presParOf" srcId="{0B7C7F1F-EC32-C147-B992-B0D42ABA2B52}" destId="{27540E65-9A76-5146-B07E-1C976794E585}" srcOrd="4" destOrd="0" presId="urn:microsoft.com/office/officeart/2005/8/layout/list1"/>
    <dgm:cxn modelId="{C7D5494E-DC02-9B45-ADA6-DC2C9CE82C92}" type="presParOf" srcId="{27540E65-9A76-5146-B07E-1C976794E585}" destId="{0037BFCB-AF2F-1148-A7E4-05515A558750}" srcOrd="0" destOrd="0" presId="urn:microsoft.com/office/officeart/2005/8/layout/list1"/>
    <dgm:cxn modelId="{C2E83374-64B9-A84F-8923-EACF209CDFEB}" type="presParOf" srcId="{27540E65-9A76-5146-B07E-1C976794E585}" destId="{DF7DE49E-E0CD-834D-9D11-AB35892E92D9}" srcOrd="1" destOrd="0" presId="urn:microsoft.com/office/officeart/2005/8/layout/list1"/>
    <dgm:cxn modelId="{09FD1220-25CE-A34D-8659-3417924383E5}" type="presParOf" srcId="{0B7C7F1F-EC32-C147-B992-B0D42ABA2B52}" destId="{5168DA38-EA23-D140-B620-569FFCF70CE0}" srcOrd="5" destOrd="0" presId="urn:microsoft.com/office/officeart/2005/8/layout/list1"/>
    <dgm:cxn modelId="{B24B1CFE-C88C-FF44-92CB-5AEC6702D621}" type="presParOf" srcId="{0B7C7F1F-EC32-C147-B992-B0D42ABA2B52}" destId="{146FE6D8-1C49-9844-A189-B0A8866A4136}" srcOrd="6" destOrd="0" presId="urn:microsoft.com/office/officeart/2005/8/layout/list1"/>
    <dgm:cxn modelId="{8F8CC0E3-2C44-DE47-A4A8-01A255BD81DA}" type="presParOf" srcId="{0B7C7F1F-EC32-C147-B992-B0D42ABA2B52}" destId="{72DFFFAA-E193-AC44-890B-E8126E49FACB}" srcOrd="7" destOrd="0" presId="urn:microsoft.com/office/officeart/2005/8/layout/list1"/>
    <dgm:cxn modelId="{23BC1FF5-2F10-4848-8CDF-51A1CD132431}" type="presParOf" srcId="{0B7C7F1F-EC32-C147-B992-B0D42ABA2B52}" destId="{98D5A6AB-7372-1E48-9475-027B636AFB35}" srcOrd="8" destOrd="0" presId="urn:microsoft.com/office/officeart/2005/8/layout/list1"/>
    <dgm:cxn modelId="{C309595D-B6EF-8946-B6BE-4DF1BAFD6E6E}" type="presParOf" srcId="{98D5A6AB-7372-1E48-9475-027B636AFB35}" destId="{71C86742-7427-8F4C-8F9C-516D652D8C5D}" srcOrd="0" destOrd="0" presId="urn:microsoft.com/office/officeart/2005/8/layout/list1"/>
    <dgm:cxn modelId="{4A5BA360-DA32-674E-936D-E0520E6E5A01}" type="presParOf" srcId="{98D5A6AB-7372-1E48-9475-027B636AFB35}" destId="{D8CA6AEB-8BFE-CB49-9A02-CE6B0DE85F5F}" srcOrd="1" destOrd="0" presId="urn:microsoft.com/office/officeart/2005/8/layout/list1"/>
    <dgm:cxn modelId="{D48DCA70-9B55-C345-BE7E-46221732C581}" type="presParOf" srcId="{0B7C7F1F-EC32-C147-B992-B0D42ABA2B52}" destId="{4340EA54-2BF1-ED4A-9FC6-9C9B9FCCC3AC}" srcOrd="9" destOrd="0" presId="urn:microsoft.com/office/officeart/2005/8/layout/list1"/>
    <dgm:cxn modelId="{8A1C8DC2-7365-B840-A900-570890842955}" type="presParOf" srcId="{0B7C7F1F-EC32-C147-B992-B0D42ABA2B52}" destId="{9AD70FC1-5604-C641-8499-3024A626116C}" srcOrd="10" destOrd="0" presId="urn:microsoft.com/office/officeart/2005/8/layout/list1"/>
    <dgm:cxn modelId="{403C2CF7-0EBB-C740-BE5C-371ACA3705EF}" type="presParOf" srcId="{0B7C7F1F-EC32-C147-B992-B0D42ABA2B52}" destId="{73441D9C-F46A-1B42-9D3B-3DE7B0EC4441}" srcOrd="11" destOrd="0" presId="urn:microsoft.com/office/officeart/2005/8/layout/list1"/>
    <dgm:cxn modelId="{5E539706-C6C4-D14C-A080-376982810BD4}" type="presParOf" srcId="{0B7C7F1F-EC32-C147-B992-B0D42ABA2B52}" destId="{F0DA86F8-C3CE-8A46-B286-59580EFA9E33}" srcOrd="12" destOrd="0" presId="urn:microsoft.com/office/officeart/2005/8/layout/list1"/>
    <dgm:cxn modelId="{622C5396-F1C6-6249-8A6D-4376EF20402D}" type="presParOf" srcId="{F0DA86F8-C3CE-8A46-B286-59580EFA9E33}" destId="{08BB447B-C888-3746-AF09-6D89B50EF46E}" srcOrd="0" destOrd="0" presId="urn:microsoft.com/office/officeart/2005/8/layout/list1"/>
    <dgm:cxn modelId="{F125F780-1307-3443-9C9A-DBB6E2273156}" type="presParOf" srcId="{F0DA86F8-C3CE-8A46-B286-59580EFA9E33}" destId="{D8A8CE43-30E1-C241-8162-CD5658270877}" srcOrd="1" destOrd="0" presId="urn:microsoft.com/office/officeart/2005/8/layout/list1"/>
    <dgm:cxn modelId="{FC166A2E-03A4-594B-BB54-8555C9333195}" type="presParOf" srcId="{0B7C7F1F-EC32-C147-B992-B0D42ABA2B52}" destId="{81EDD86A-6142-9A4E-B1B8-198C9640010A}" srcOrd="13" destOrd="0" presId="urn:microsoft.com/office/officeart/2005/8/layout/list1"/>
    <dgm:cxn modelId="{FA37BF20-C9DC-B64C-A395-D3AD1760819E}"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49740E-5CB0-EB42-B908-687EA405AB2F}" type="doc">
      <dgm:prSet loTypeId="urn:microsoft.com/office/officeart/2005/8/layout/list1" loCatId="" qsTypeId="urn:microsoft.com/office/officeart/2005/8/quickstyle/simple5" qsCatId="simple" csTypeId="urn:microsoft.com/office/officeart/2005/8/colors/colorful5" csCatId="colorful" phldr="1"/>
      <dgm:spPr/>
      <dgm:t>
        <a:bodyPr/>
        <a:lstStyle/>
        <a:p>
          <a:endParaRPr lang="zh-CN" altLang="en-US"/>
        </a:p>
      </dgm:t>
    </dgm:pt>
    <dgm:pt modelId="{42822A77-25B0-324F-85E9-DE84BEE5D0B7}">
      <dgm:prSet phldrT="[文本]" custT="1"/>
      <dgm:spPr>
        <a:blipFill rotWithShape="0">
          <a:blip xmlns:r="http://schemas.openxmlformats.org/officeDocument/2006/relationships" r:embed="rId1"/>
          <a:stretch>
            <a:fillRect/>
          </a:stretch>
        </a:blipFill>
      </dgm:spPr>
      <dgm:t>
        <a:bodyPr/>
        <a:lstStyle/>
        <a:p>
          <a:r>
            <a:rPr lang="zh-CN" altLang="en-US">
              <a:noFill/>
            </a:rPr>
            <a:t> </a:t>
          </a:r>
        </a:p>
      </dgm:t>
    </dgm:pt>
    <dgm:pt modelId="{8474D958-AC60-C94E-BD9A-9D3689064D8A}" type="parTrans" cxnId="{E78603C1-4D39-5348-A81D-B27F02734DD4}">
      <dgm:prSet/>
      <dgm:spPr/>
      <dgm:t>
        <a:bodyPr/>
        <a:lstStyle/>
        <a:p>
          <a:endParaRPr lang="zh-CN" altLang="en-US" sz="2000" b="1"/>
        </a:p>
      </dgm:t>
    </dgm:pt>
    <dgm:pt modelId="{5749E925-5EED-8D49-82F9-ECDBFAEABEB4}" type="sibTrans" cxnId="{E78603C1-4D39-5348-A81D-B27F02734DD4}">
      <dgm:prSet/>
      <dgm:spPr/>
      <dgm:t>
        <a:bodyPr/>
        <a:lstStyle/>
        <a:p>
          <a:endParaRPr lang="zh-CN" altLang="en-US" sz="2000" b="1"/>
        </a:p>
      </dgm:t>
    </dgm:pt>
    <dgm:pt modelId="{95F793E3-86F7-E144-9A8C-D4B94921363E}">
      <dgm:prSet phldrT="[文本]" custT="1"/>
      <dgm:spPr/>
      <dgm:t>
        <a:bodyPr/>
        <a:lstStyle/>
        <a:p>
          <a:r>
            <a:rPr lang="en-US" altLang="zh-CN" sz="1200" b="1" dirty="0" smtClean="0"/>
            <a:t>&lt;2&gt;</a:t>
          </a:r>
          <a:r>
            <a:rPr lang="zh-CN" altLang="en-US" sz="1200" b="1" dirty="0" smtClean="0"/>
            <a:t> </a:t>
          </a:r>
          <a:r>
            <a:rPr lang="en-US" altLang="zh-CN" sz="1200" b="1" baseline="0" dirty="0" smtClean="0"/>
            <a:t>Merge</a:t>
          </a:r>
          <a:r>
            <a:rPr lang="zh-CN" altLang="en-US" sz="1200" b="1" baseline="0" dirty="0" smtClean="0"/>
            <a:t> </a:t>
          </a:r>
          <a:r>
            <a:rPr lang="en-US" altLang="zh-CN" sz="1200" b="1" baseline="0" dirty="0" smtClean="0"/>
            <a:t>two</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with</a:t>
          </a:r>
          <a:r>
            <a:rPr lang="zh-CN" altLang="en-US" sz="1200" b="1" baseline="0" dirty="0" smtClean="0"/>
            <a:t> </a:t>
          </a:r>
          <a:r>
            <a:rPr lang="en-US" altLang="zh-CN" sz="1200" b="1" baseline="0" dirty="0" smtClean="0"/>
            <a:t>min</a:t>
          </a:r>
          <a:r>
            <a:rPr lang="zh-CN" altLang="en-US" sz="1200" b="1" baseline="0" dirty="0" smtClean="0"/>
            <a:t> </a:t>
          </a:r>
          <a:r>
            <a:rPr lang="en-US" altLang="zh-CN" sz="1200" b="1" baseline="0" dirty="0" smtClean="0"/>
            <a:t>root</a:t>
          </a:r>
          <a:r>
            <a:rPr lang="zh-CN" altLang="en-US" sz="1200" b="1" baseline="0" dirty="0" smtClean="0"/>
            <a:t> </a:t>
          </a:r>
          <a:r>
            <a:rPr lang="en-US" altLang="zh-CN" sz="1200" b="1" baseline="0" dirty="0" smtClean="0"/>
            <a:t>node</a:t>
          </a:r>
          <a:r>
            <a:rPr lang="zh-CN" altLang="en-US" sz="1200" b="1" baseline="0" dirty="0" smtClean="0"/>
            <a:t> </a:t>
          </a:r>
          <a:r>
            <a:rPr lang="en-US" altLang="zh-CN" sz="1200" b="1" baseline="0" dirty="0" smtClean="0"/>
            <a:t>weight(</a:t>
          </a:r>
          <a:r>
            <a:rPr lang="en-US" altLang="zh-CN" sz="1200" b="1" baseline="0" dirty="0" err="1" smtClean="0"/>
            <a:t>new_root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left</a:t>
          </a:r>
          <a:r>
            <a:rPr lang="zh-CN" altLang="en-US" sz="1200" b="1" baseline="0" dirty="0" smtClean="0"/>
            <a:t> </a:t>
          </a:r>
          <a:r>
            <a:rPr lang="en-US" altLang="zh-CN" sz="1200" b="1" baseline="0" dirty="0" smtClean="0"/>
            <a:t>+</a:t>
          </a:r>
          <a:r>
            <a:rPr lang="zh-CN" altLang="en-US" sz="1200" b="1" baseline="0" dirty="0" smtClean="0"/>
            <a:t> </a:t>
          </a:r>
          <a:r>
            <a:rPr lang="en-US" altLang="zh-CN" sz="1200" b="1" baseline="0" dirty="0" smtClean="0"/>
            <a:t>right).</a:t>
          </a:r>
          <a:endParaRPr lang="zh-CN" altLang="en-US" sz="1200" b="1" dirty="0"/>
        </a:p>
      </dgm:t>
    </dgm:pt>
    <dgm:pt modelId="{14D641A6-E535-5345-A4D8-EC7B73753ACA}" type="parTrans" cxnId="{A91EC2E3-4287-2B42-9C2F-9F889ECCAD5F}">
      <dgm:prSet/>
      <dgm:spPr/>
      <dgm:t>
        <a:bodyPr/>
        <a:lstStyle/>
        <a:p>
          <a:endParaRPr lang="zh-CN" altLang="en-US" sz="2000" b="1"/>
        </a:p>
      </dgm:t>
    </dgm:pt>
    <dgm:pt modelId="{C5120120-D771-BC42-AB92-3845AC5F340C}" type="sibTrans" cxnId="{A91EC2E3-4287-2B42-9C2F-9F889ECCAD5F}">
      <dgm:prSet/>
      <dgm:spPr/>
      <dgm:t>
        <a:bodyPr/>
        <a:lstStyle/>
        <a:p>
          <a:endParaRPr lang="zh-CN" altLang="en-US" sz="2000" b="1"/>
        </a:p>
      </dgm:t>
    </dgm:pt>
    <dgm:pt modelId="{F60633E2-8C40-5646-BDF0-C8A897630DF1}">
      <dgm:prSet phldrT="[文本]" custT="1"/>
      <dgm:spPr/>
      <dgm:t>
        <a:bodyPr/>
        <a:lstStyle/>
        <a:p>
          <a:r>
            <a:rPr lang="en-US" altLang="zh-CN" sz="1200" b="1" dirty="0" smtClean="0"/>
            <a:t>&lt;4&gt;</a:t>
          </a:r>
          <a:r>
            <a:rPr lang="zh-CN" altLang="en-US" sz="1200" b="1" dirty="0" smtClean="0"/>
            <a:t> </a:t>
          </a:r>
          <a:r>
            <a:rPr lang="en-US" altLang="zh-CN" sz="1200" b="1" dirty="0" smtClean="0"/>
            <a:t>Repeat</a:t>
          </a:r>
          <a:r>
            <a:rPr lang="zh-CN" altLang="en-US" sz="1200" b="1" baseline="0" dirty="0" smtClean="0"/>
            <a:t> </a:t>
          </a:r>
          <a:r>
            <a:rPr lang="en-US" altLang="zh-CN" sz="1200" b="1" baseline="0" dirty="0" smtClean="0"/>
            <a:t>&lt;2&gt;</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&lt;3&gt;</a:t>
          </a:r>
          <a:r>
            <a:rPr lang="zh-CN" altLang="en-US" sz="1200" b="1" baseline="0" dirty="0" smtClean="0"/>
            <a:t> </a:t>
          </a:r>
          <a:r>
            <a:rPr lang="en-US" altLang="zh-CN" sz="1200" b="1" baseline="0" dirty="0" smtClean="0"/>
            <a:t>until</a:t>
          </a:r>
          <a:r>
            <a:rPr lang="zh-CN" altLang="en-US" sz="1200" b="1" baseline="0" dirty="0" smtClean="0"/>
            <a:t> </a:t>
          </a:r>
          <a:r>
            <a:rPr lang="en-US" altLang="zh-CN" sz="1200" b="1" baseline="0" dirty="0" smtClean="0"/>
            <a:t>there</a:t>
          </a:r>
          <a:r>
            <a:rPr lang="zh-CN" altLang="en-US" sz="1200" b="1" baseline="0" dirty="0" smtClean="0"/>
            <a:t> </a:t>
          </a:r>
          <a:r>
            <a:rPr lang="en-US" altLang="zh-CN" sz="1200" b="1" baseline="0" dirty="0" smtClean="0"/>
            <a:t>exists</a:t>
          </a:r>
          <a:r>
            <a:rPr lang="zh-CN" altLang="en-US" sz="1200" b="1" baseline="0" dirty="0" smtClean="0"/>
            <a:t> </a:t>
          </a:r>
          <a:r>
            <a:rPr lang="en-US" altLang="zh-CN" sz="1200" b="1" baseline="0" dirty="0" smtClean="0"/>
            <a:t>only</a:t>
          </a:r>
          <a:r>
            <a:rPr lang="zh-CN" altLang="en-US" sz="1200" b="1" baseline="0" dirty="0" smtClean="0"/>
            <a:t> </a:t>
          </a:r>
          <a:r>
            <a:rPr lang="en-US" altLang="zh-CN" sz="1200" b="1" baseline="0" dirty="0" smtClean="0"/>
            <a:t>one</a:t>
          </a:r>
          <a:r>
            <a:rPr lang="zh-CN" altLang="en-US" sz="1200" b="1" baseline="0" dirty="0" smtClean="0"/>
            <a:t> </a:t>
          </a:r>
          <a:r>
            <a:rPr lang="en-US" altLang="zh-CN" sz="1200" b="1" baseline="0" dirty="0" smtClean="0"/>
            <a:t>tree.</a:t>
          </a:r>
          <a:endParaRPr lang="zh-CN" altLang="en-US" sz="1200" b="1" dirty="0"/>
        </a:p>
      </dgm:t>
    </dgm:pt>
    <dgm:pt modelId="{7535D132-EA8E-DA4C-8E0E-A6A2ADBE93AC}" type="parTrans" cxnId="{A148AB3F-9F41-0E44-AD08-BB18A60CC70E}">
      <dgm:prSet/>
      <dgm:spPr/>
      <dgm:t>
        <a:bodyPr/>
        <a:lstStyle/>
        <a:p>
          <a:endParaRPr lang="zh-CN" altLang="en-US" sz="2000" b="1"/>
        </a:p>
      </dgm:t>
    </dgm:pt>
    <dgm:pt modelId="{07E8D1AE-D1EA-4E49-8AB8-85975E57C5F4}" type="sibTrans" cxnId="{A148AB3F-9F41-0E44-AD08-BB18A60CC70E}">
      <dgm:prSet/>
      <dgm:spPr/>
      <dgm:t>
        <a:bodyPr/>
        <a:lstStyle/>
        <a:p>
          <a:endParaRPr lang="zh-CN" altLang="en-US" sz="2000" b="1"/>
        </a:p>
      </dgm:t>
    </dgm:pt>
    <dgm:pt modelId="{50BA94ED-DA9A-5B49-A1F0-C44F64D819A8}">
      <dgm:prSet phldrT="[文本]" custT="1"/>
      <dgm:spPr/>
      <dgm:t>
        <a:bodyPr/>
        <a:lstStyle/>
        <a:p>
          <a:r>
            <a:rPr lang="en-US" altLang="zh-CN" sz="1200" b="1" dirty="0" smtClean="0"/>
            <a:t>&lt;3&gt;</a:t>
          </a:r>
          <a:r>
            <a:rPr lang="zh-CN" altLang="en-US" sz="1200" b="1" dirty="0" smtClean="0"/>
            <a:t> </a:t>
          </a:r>
          <a:r>
            <a:rPr lang="en-US" altLang="zh-CN" sz="1200" b="1" dirty="0" smtClean="0"/>
            <a:t>Delete</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selected</a:t>
          </a:r>
          <a:r>
            <a:rPr lang="zh-CN" altLang="en-US" sz="1200" b="1" baseline="0" dirty="0" smtClean="0"/>
            <a:t> </a:t>
          </a:r>
          <a:r>
            <a:rPr lang="en-US" altLang="zh-CN" sz="1200" b="1" baseline="0" dirty="0" smtClean="0"/>
            <a:t>trees</a:t>
          </a:r>
          <a:r>
            <a:rPr lang="zh-CN" altLang="en-US" sz="1200" b="1" baseline="0" dirty="0" smtClean="0"/>
            <a:t> </a:t>
          </a:r>
          <a:r>
            <a:rPr lang="en-US" altLang="zh-CN" sz="1200" b="1" baseline="0" dirty="0" smtClean="0"/>
            <a:t>and</a:t>
          </a:r>
          <a:r>
            <a:rPr lang="zh-CN" altLang="en-US" sz="1200" b="1" baseline="0" dirty="0" smtClean="0"/>
            <a:t> </a:t>
          </a:r>
          <a:r>
            <a:rPr lang="en-US" altLang="zh-CN" sz="1200" b="1" baseline="0" dirty="0" smtClean="0"/>
            <a:t>put</a:t>
          </a:r>
          <a:r>
            <a:rPr lang="zh-CN" altLang="en-US" sz="1200" b="1" baseline="0" dirty="0" smtClean="0"/>
            <a:t> </a:t>
          </a:r>
          <a:r>
            <a:rPr lang="en-US" altLang="zh-CN" sz="1200" b="1" baseline="0" dirty="0" smtClean="0"/>
            <a:t>the</a:t>
          </a:r>
          <a:r>
            <a:rPr lang="zh-CN" altLang="en-US" sz="1200" b="1" baseline="0" dirty="0" smtClean="0"/>
            <a:t> </a:t>
          </a:r>
          <a:r>
            <a:rPr lang="en-US" altLang="zh-CN" sz="1200" b="1" baseline="0" dirty="0" smtClean="0"/>
            <a:t>new</a:t>
          </a:r>
          <a:r>
            <a:rPr lang="zh-CN" altLang="en-US" sz="1200" b="1" baseline="0" dirty="0" smtClean="0"/>
            <a:t> </a:t>
          </a:r>
          <a:r>
            <a:rPr lang="en-US" altLang="zh-CN" sz="1200" b="1" baseline="0" dirty="0" smtClean="0"/>
            <a:t>tree</a:t>
          </a:r>
          <a:r>
            <a:rPr lang="zh-CN" altLang="en-US" sz="1200" b="1" baseline="0" dirty="0" smtClean="0"/>
            <a:t> </a:t>
          </a:r>
          <a:r>
            <a:rPr lang="en-US" altLang="zh-CN" sz="1200" b="1" baseline="0" dirty="0" smtClean="0"/>
            <a:t>to</a:t>
          </a:r>
          <a:r>
            <a:rPr lang="zh-CN" altLang="en-US" sz="1200" b="1" baseline="0" dirty="0" smtClean="0"/>
            <a:t> </a:t>
          </a:r>
          <a:r>
            <a:rPr lang="en-US" altLang="zh-CN" sz="1200" b="1" baseline="0" dirty="0" smtClean="0"/>
            <a:t>forest.</a:t>
          </a:r>
          <a:endParaRPr lang="zh-CN" altLang="en-US" sz="1200" b="1" dirty="0"/>
        </a:p>
      </dgm:t>
    </dgm:pt>
    <dgm:pt modelId="{FA78E1AD-4DEE-5947-B4A9-F05ABF3593E0}" type="parTrans" cxnId="{69B57FD7-CA7D-F64C-95DD-09C401A258BB}">
      <dgm:prSet/>
      <dgm:spPr/>
      <dgm:t>
        <a:bodyPr/>
        <a:lstStyle/>
        <a:p>
          <a:endParaRPr lang="zh-CN" altLang="en-US" sz="2000" b="1"/>
        </a:p>
      </dgm:t>
    </dgm:pt>
    <dgm:pt modelId="{F1DF4871-0291-7A47-8354-23FF3D1DB7AA}" type="sibTrans" cxnId="{69B57FD7-CA7D-F64C-95DD-09C401A258BB}">
      <dgm:prSet/>
      <dgm:spPr/>
      <dgm:t>
        <a:bodyPr/>
        <a:lstStyle/>
        <a:p>
          <a:endParaRPr lang="zh-CN" altLang="en-US" sz="2000" b="1"/>
        </a:p>
      </dgm:t>
    </dgm:pt>
    <dgm:pt modelId="{0B7C7F1F-EC32-C147-B992-B0D42ABA2B52}" type="pres">
      <dgm:prSet presAssocID="{AF49740E-5CB0-EB42-B908-687EA405AB2F}" presName="linear" presStyleCnt="0">
        <dgm:presLayoutVars>
          <dgm:dir/>
          <dgm:animLvl val="lvl"/>
          <dgm:resizeHandles val="exact"/>
        </dgm:presLayoutVars>
      </dgm:prSet>
      <dgm:spPr/>
      <dgm:t>
        <a:bodyPr/>
        <a:lstStyle/>
        <a:p>
          <a:endParaRPr lang="zh-CN" altLang="en-US"/>
        </a:p>
      </dgm:t>
    </dgm:pt>
    <dgm:pt modelId="{DA96720C-0F05-AD48-9841-C2E13D2ED541}" type="pres">
      <dgm:prSet presAssocID="{42822A77-25B0-324F-85E9-DE84BEE5D0B7}" presName="parentLin" presStyleCnt="0"/>
      <dgm:spPr/>
    </dgm:pt>
    <dgm:pt modelId="{70178CEF-4942-7A40-BB90-255C9B01AD9F}" type="pres">
      <dgm:prSet presAssocID="{42822A77-25B0-324F-85E9-DE84BEE5D0B7}" presName="parentLeftMargin" presStyleLbl="node1" presStyleIdx="0" presStyleCnt="4"/>
      <dgm:spPr/>
      <dgm:t>
        <a:bodyPr/>
        <a:lstStyle/>
        <a:p>
          <a:endParaRPr lang="zh-CN" altLang="en-US"/>
        </a:p>
      </dgm:t>
    </dgm:pt>
    <dgm:pt modelId="{7E78146F-4165-DE4E-BB5E-B54742EEBAA5}" type="pres">
      <dgm:prSet presAssocID="{42822A77-25B0-324F-85E9-DE84BEE5D0B7}" presName="parentText" presStyleLbl="node1" presStyleIdx="0" presStyleCnt="4" custScaleX="111745">
        <dgm:presLayoutVars>
          <dgm:chMax val="0"/>
          <dgm:bulletEnabled val="1"/>
        </dgm:presLayoutVars>
      </dgm:prSet>
      <dgm:spPr/>
      <dgm:t>
        <a:bodyPr/>
        <a:lstStyle/>
        <a:p>
          <a:endParaRPr lang="zh-CN" altLang="en-US"/>
        </a:p>
      </dgm:t>
    </dgm:pt>
    <dgm:pt modelId="{60A36751-F2E6-BC4A-89F2-644AF63BB937}" type="pres">
      <dgm:prSet presAssocID="{42822A77-25B0-324F-85E9-DE84BEE5D0B7}" presName="negativeSpace" presStyleCnt="0"/>
      <dgm:spPr/>
    </dgm:pt>
    <dgm:pt modelId="{E2D298DA-AB8A-A244-8110-6853A785BD88}" type="pres">
      <dgm:prSet presAssocID="{42822A77-25B0-324F-85E9-DE84BEE5D0B7}" presName="childText" presStyleLbl="conFgAcc1" presStyleIdx="0" presStyleCnt="4" custLinFactNeighborX="111" custLinFactNeighborY="-40">
        <dgm:presLayoutVars>
          <dgm:bulletEnabled val="1"/>
        </dgm:presLayoutVars>
      </dgm:prSet>
      <dgm:spPr/>
      <dgm:t>
        <a:bodyPr/>
        <a:lstStyle/>
        <a:p>
          <a:endParaRPr lang="zh-CN" altLang="en-US"/>
        </a:p>
      </dgm:t>
    </dgm:pt>
    <dgm:pt modelId="{221B2650-1E57-4245-B292-095D24CD43A5}" type="pres">
      <dgm:prSet presAssocID="{5749E925-5EED-8D49-82F9-ECDBFAEABEB4}" presName="spaceBetweenRectangles" presStyleCnt="0"/>
      <dgm:spPr/>
    </dgm:pt>
    <dgm:pt modelId="{27540E65-9A76-5146-B07E-1C976794E585}" type="pres">
      <dgm:prSet presAssocID="{95F793E3-86F7-E144-9A8C-D4B94921363E}" presName="parentLin" presStyleCnt="0"/>
      <dgm:spPr/>
    </dgm:pt>
    <dgm:pt modelId="{0037BFCB-AF2F-1148-A7E4-05515A558750}" type="pres">
      <dgm:prSet presAssocID="{95F793E3-86F7-E144-9A8C-D4B94921363E}" presName="parentLeftMargin" presStyleLbl="node1" presStyleIdx="0" presStyleCnt="4"/>
      <dgm:spPr/>
      <dgm:t>
        <a:bodyPr/>
        <a:lstStyle/>
        <a:p>
          <a:endParaRPr lang="zh-CN" altLang="en-US"/>
        </a:p>
      </dgm:t>
    </dgm:pt>
    <dgm:pt modelId="{DF7DE49E-E0CD-834D-9D11-AB35892E92D9}" type="pres">
      <dgm:prSet presAssocID="{95F793E3-86F7-E144-9A8C-D4B94921363E}" presName="parentText" presStyleLbl="node1" presStyleIdx="1" presStyleCnt="4" custScaleX="111772">
        <dgm:presLayoutVars>
          <dgm:chMax val="0"/>
          <dgm:bulletEnabled val="1"/>
        </dgm:presLayoutVars>
      </dgm:prSet>
      <dgm:spPr/>
      <dgm:t>
        <a:bodyPr/>
        <a:lstStyle/>
        <a:p>
          <a:endParaRPr lang="zh-CN" altLang="en-US"/>
        </a:p>
      </dgm:t>
    </dgm:pt>
    <dgm:pt modelId="{5168DA38-EA23-D140-B620-569FFCF70CE0}" type="pres">
      <dgm:prSet presAssocID="{95F793E3-86F7-E144-9A8C-D4B94921363E}" presName="negativeSpace" presStyleCnt="0"/>
      <dgm:spPr/>
    </dgm:pt>
    <dgm:pt modelId="{146FE6D8-1C49-9844-A189-B0A8866A4136}" type="pres">
      <dgm:prSet presAssocID="{95F793E3-86F7-E144-9A8C-D4B94921363E}" presName="childText" presStyleLbl="conFgAcc1" presStyleIdx="1" presStyleCnt="4">
        <dgm:presLayoutVars>
          <dgm:bulletEnabled val="1"/>
        </dgm:presLayoutVars>
      </dgm:prSet>
      <dgm:spPr/>
      <dgm:t>
        <a:bodyPr/>
        <a:lstStyle/>
        <a:p>
          <a:endParaRPr lang="zh-CN" altLang="en-US"/>
        </a:p>
      </dgm:t>
    </dgm:pt>
    <dgm:pt modelId="{72DFFFAA-E193-AC44-890B-E8126E49FACB}" type="pres">
      <dgm:prSet presAssocID="{C5120120-D771-BC42-AB92-3845AC5F340C}" presName="spaceBetweenRectangles" presStyleCnt="0"/>
      <dgm:spPr/>
    </dgm:pt>
    <dgm:pt modelId="{98D5A6AB-7372-1E48-9475-027B636AFB35}" type="pres">
      <dgm:prSet presAssocID="{50BA94ED-DA9A-5B49-A1F0-C44F64D819A8}" presName="parentLin" presStyleCnt="0"/>
      <dgm:spPr/>
    </dgm:pt>
    <dgm:pt modelId="{71C86742-7427-8F4C-8F9C-516D652D8C5D}" type="pres">
      <dgm:prSet presAssocID="{50BA94ED-DA9A-5B49-A1F0-C44F64D819A8}" presName="parentLeftMargin" presStyleLbl="node1" presStyleIdx="1" presStyleCnt="4"/>
      <dgm:spPr/>
      <dgm:t>
        <a:bodyPr/>
        <a:lstStyle/>
        <a:p>
          <a:endParaRPr lang="zh-CN" altLang="en-US"/>
        </a:p>
      </dgm:t>
    </dgm:pt>
    <dgm:pt modelId="{D8CA6AEB-8BFE-CB49-9A02-CE6B0DE85F5F}" type="pres">
      <dgm:prSet presAssocID="{50BA94ED-DA9A-5B49-A1F0-C44F64D819A8}" presName="parentText" presStyleLbl="node1" presStyleIdx="2" presStyleCnt="4" custScaleX="111772">
        <dgm:presLayoutVars>
          <dgm:chMax val="0"/>
          <dgm:bulletEnabled val="1"/>
        </dgm:presLayoutVars>
      </dgm:prSet>
      <dgm:spPr/>
      <dgm:t>
        <a:bodyPr/>
        <a:lstStyle/>
        <a:p>
          <a:endParaRPr lang="zh-CN" altLang="en-US"/>
        </a:p>
      </dgm:t>
    </dgm:pt>
    <dgm:pt modelId="{4340EA54-2BF1-ED4A-9FC6-9C9B9FCCC3AC}" type="pres">
      <dgm:prSet presAssocID="{50BA94ED-DA9A-5B49-A1F0-C44F64D819A8}" presName="negativeSpace" presStyleCnt="0"/>
      <dgm:spPr/>
    </dgm:pt>
    <dgm:pt modelId="{9AD70FC1-5604-C641-8499-3024A626116C}" type="pres">
      <dgm:prSet presAssocID="{50BA94ED-DA9A-5B49-A1F0-C44F64D819A8}" presName="childText" presStyleLbl="conFgAcc1" presStyleIdx="2" presStyleCnt="4">
        <dgm:presLayoutVars>
          <dgm:bulletEnabled val="1"/>
        </dgm:presLayoutVars>
      </dgm:prSet>
      <dgm:spPr/>
      <dgm:t>
        <a:bodyPr/>
        <a:lstStyle/>
        <a:p>
          <a:endParaRPr lang="zh-CN" altLang="en-US"/>
        </a:p>
      </dgm:t>
    </dgm:pt>
    <dgm:pt modelId="{73441D9C-F46A-1B42-9D3B-3DE7B0EC4441}" type="pres">
      <dgm:prSet presAssocID="{F1DF4871-0291-7A47-8354-23FF3D1DB7AA}" presName="spaceBetweenRectangles" presStyleCnt="0"/>
      <dgm:spPr/>
    </dgm:pt>
    <dgm:pt modelId="{F0DA86F8-C3CE-8A46-B286-59580EFA9E33}" type="pres">
      <dgm:prSet presAssocID="{F60633E2-8C40-5646-BDF0-C8A897630DF1}" presName="parentLin" presStyleCnt="0"/>
      <dgm:spPr/>
    </dgm:pt>
    <dgm:pt modelId="{08BB447B-C888-3746-AF09-6D89B50EF46E}" type="pres">
      <dgm:prSet presAssocID="{F60633E2-8C40-5646-BDF0-C8A897630DF1}" presName="parentLeftMargin" presStyleLbl="node1" presStyleIdx="2" presStyleCnt="4"/>
      <dgm:spPr/>
      <dgm:t>
        <a:bodyPr/>
        <a:lstStyle/>
        <a:p>
          <a:endParaRPr lang="zh-CN" altLang="en-US"/>
        </a:p>
      </dgm:t>
    </dgm:pt>
    <dgm:pt modelId="{D8A8CE43-30E1-C241-8162-CD5658270877}" type="pres">
      <dgm:prSet presAssocID="{F60633E2-8C40-5646-BDF0-C8A897630DF1}" presName="parentText" presStyleLbl="node1" presStyleIdx="3" presStyleCnt="4" custScaleX="111772">
        <dgm:presLayoutVars>
          <dgm:chMax val="0"/>
          <dgm:bulletEnabled val="1"/>
        </dgm:presLayoutVars>
      </dgm:prSet>
      <dgm:spPr/>
      <dgm:t>
        <a:bodyPr/>
        <a:lstStyle/>
        <a:p>
          <a:endParaRPr lang="zh-CN" altLang="en-US"/>
        </a:p>
      </dgm:t>
    </dgm:pt>
    <dgm:pt modelId="{81EDD86A-6142-9A4E-B1B8-198C9640010A}" type="pres">
      <dgm:prSet presAssocID="{F60633E2-8C40-5646-BDF0-C8A897630DF1}" presName="negativeSpace" presStyleCnt="0"/>
      <dgm:spPr/>
    </dgm:pt>
    <dgm:pt modelId="{67AD7BC0-F694-8A4C-A7B2-67E0F69C1840}" type="pres">
      <dgm:prSet presAssocID="{F60633E2-8C40-5646-BDF0-C8A897630DF1}" presName="childText" presStyleLbl="conFgAcc1" presStyleIdx="3" presStyleCnt="4">
        <dgm:presLayoutVars>
          <dgm:bulletEnabled val="1"/>
        </dgm:presLayoutVars>
      </dgm:prSet>
      <dgm:spPr/>
    </dgm:pt>
  </dgm:ptLst>
  <dgm:cxnLst>
    <dgm:cxn modelId="{70C99DA9-E69C-7247-85FA-EEE908817CFB}" type="presOf" srcId="{F60633E2-8C40-5646-BDF0-C8A897630DF1}" destId="{08BB447B-C888-3746-AF09-6D89B50EF46E}" srcOrd="0" destOrd="0" presId="urn:microsoft.com/office/officeart/2005/8/layout/list1"/>
    <dgm:cxn modelId="{13C50BB7-588F-AF47-8D90-9630F6F660EF}" type="presOf" srcId="{50BA94ED-DA9A-5B49-A1F0-C44F64D819A8}" destId="{D8CA6AEB-8BFE-CB49-9A02-CE6B0DE85F5F}" srcOrd="1" destOrd="0" presId="urn:microsoft.com/office/officeart/2005/8/layout/list1"/>
    <dgm:cxn modelId="{485F906A-67F8-964A-82E8-072321A72F5F}" type="presOf" srcId="{50BA94ED-DA9A-5B49-A1F0-C44F64D819A8}" destId="{71C86742-7427-8F4C-8F9C-516D652D8C5D}" srcOrd="0" destOrd="0" presId="urn:microsoft.com/office/officeart/2005/8/layout/list1"/>
    <dgm:cxn modelId="{69D627B1-883F-9845-9528-D4A1F50A48C7}" type="presOf" srcId="{42822A77-25B0-324F-85E9-DE84BEE5D0B7}" destId="{70178CEF-4942-7A40-BB90-255C9B01AD9F}" srcOrd="0" destOrd="0" presId="urn:microsoft.com/office/officeart/2005/8/layout/list1"/>
    <dgm:cxn modelId="{A98F3BF3-3408-204F-96BC-88629BA1941D}" type="presOf" srcId="{95F793E3-86F7-E144-9A8C-D4B94921363E}" destId="{DF7DE49E-E0CD-834D-9D11-AB35892E92D9}" srcOrd="1" destOrd="0" presId="urn:microsoft.com/office/officeart/2005/8/layout/list1"/>
    <dgm:cxn modelId="{E78603C1-4D39-5348-A81D-B27F02734DD4}" srcId="{AF49740E-5CB0-EB42-B908-687EA405AB2F}" destId="{42822A77-25B0-324F-85E9-DE84BEE5D0B7}" srcOrd="0" destOrd="0" parTransId="{8474D958-AC60-C94E-BD9A-9D3689064D8A}" sibTransId="{5749E925-5EED-8D49-82F9-ECDBFAEABEB4}"/>
    <dgm:cxn modelId="{E2105A35-2E5E-074C-8869-1A87A2646281}" type="presOf" srcId="{F60633E2-8C40-5646-BDF0-C8A897630DF1}" destId="{D8A8CE43-30E1-C241-8162-CD5658270877}" srcOrd="1" destOrd="0" presId="urn:microsoft.com/office/officeart/2005/8/layout/list1"/>
    <dgm:cxn modelId="{A91EC2E3-4287-2B42-9C2F-9F889ECCAD5F}" srcId="{AF49740E-5CB0-EB42-B908-687EA405AB2F}" destId="{95F793E3-86F7-E144-9A8C-D4B94921363E}" srcOrd="1" destOrd="0" parTransId="{14D641A6-E535-5345-A4D8-EC7B73753ACA}" sibTransId="{C5120120-D771-BC42-AB92-3845AC5F340C}"/>
    <dgm:cxn modelId="{A148AB3F-9F41-0E44-AD08-BB18A60CC70E}" srcId="{AF49740E-5CB0-EB42-B908-687EA405AB2F}" destId="{F60633E2-8C40-5646-BDF0-C8A897630DF1}" srcOrd="3" destOrd="0" parTransId="{7535D132-EA8E-DA4C-8E0E-A6A2ADBE93AC}" sibTransId="{07E8D1AE-D1EA-4E49-8AB8-85975E57C5F4}"/>
    <dgm:cxn modelId="{69B57FD7-CA7D-F64C-95DD-09C401A258BB}" srcId="{AF49740E-5CB0-EB42-B908-687EA405AB2F}" destId="{50BA94ED-DA9A-5B49-A1F0-C44F64D819A8}" srcOrd="2" destOrd="0" parTransId="{FA78E1AD-4DEE-5947-B4A9-F05ABF3593E0}" sibTransId="{F1DF4871-0291-7A47-8354-23FF3D1DB7AA}"/>
    <dgm:cxn modelId="{A670070A-6B2C-1D47-902A-0054F2EF01EB}" type="presOf" srcId="{42822A77-25B0-324F-85E9-DE84BEE5D0B7}" destId="{7E78146F-4165-DE4E-BB5E-B54742EEBAA5}" srcOrd="1" destOrd="0" presId="urn:microsoft.com/office/officeart/2005/8/layout/list1"/>
    <dgm:cxn modelId="{F41BF15C-FB66-8545-AA0C-D100D5D69B94}" type="presOf" srcId="{95F793E3-86F7-E144-9A8C-D4B94921363E}" destId="{0037BFCB-AF2F-1148-A7E4-05515A558750}" srcOrd="0" destOrd="0" presId="urn:microsoft.com/office/officeart/2005/8/layout/list1"/>
    <dgm:cxn modelId="{4626AA20-9EDE-6443-A3E7-BC5A2286DE99}" type="presOf" srcId="{AF49740E-5CB0-EB42-B908-687EA405AB2F}" destId="{0B7C7F1F-EC32-C147-B992-B0D42ABA2B52}" srcOrd="0" destOrd="0" presId="urn:microsoft.com/office/officeart/2005/8/layout/list1"/>
    <dgm:cxn modelId="{8DB736E7-CB08-464C-97C8-0AE1C9D7C017}" type="presParOf" srcId="{0B7C7F1F-EC32-C147-B992-B0D42ABA2B52}" destId="{DA96720C-0F05-AD48-9841-C2E13D2ED541}" srcOrd="0" destOrd="0" presId="urn:microsoft.com/office/officeart/2005/8/layout/list1"/>
    <dgm:cxn modelId="{52FC4F3D-E36A-B242-BF25-B0B444885959}" type="presParOf" srcId="{DA96720C-0F05-AD48-9841-C2E13D2ED541}" destId="{70178CEF-4942-7A40-BB90-255C9B01AD9F}" srcOrd="0" destOrd="0" presId="urn:microsoft.com/office/officeart/2005/8/layout/list1"/>
    <dgm:cxn modelId="{942C2941-5CF4-6241-BAB4-81D7E96E045E}" type="presParOf" srcId="{DA96720C-0F05-AD48-9841-C2E13D2ED541}" destId="{7E78146F-4165-DE4E-BB5E-B54742EEBAA5}" srcOrd="1" destOrd="0" presId="urn:microsoft.com/office/officeart/2005/8/layout/list1"/>
    <dgm:cxn modelId="{5F47FE1B-515B-3E40-B1B4-2B0A1542E3B3}" type="presParOf" srcId="{0B7C7F1F-EC32-C147-B992-B0D42ABA2B52}" destId="{60A36751-F2E6-BC4A-89F2-644AF63BB937}" srcOrd="1" destOrd="0" presId="urn:microsoft.com/office/officeart/2005/8/layout/list1"/>
    <dgm:cxn modelId="{C1065C6D-18B4-784B-8C07-76A39C1E1164}" type="presParOf" srcId="{0B7C7F1F-EC32-C147-B992-B0D42ABA2B52}" destId="{E2D298DA-AB8A-A244-8110-6853A785BD88}" srcOrd="2" destOrd="0" presId="urn:microsoft.com/office/officeart/2005/8/layout/list1"/>
    <dgm:cxn modelId="{44E621DD-FF06-AD42-8701-319FB77CD4ED}" type="presParOf" srcId="{0B7C7F1F-EC32-C147-B992-B0D42ABA2B52}" destId="{221B2650-1E57-4245-B292-095D24CD43A5}" srcOrd="3" destOrd="0" presId="urn:microsoft.com/office/officeart/2005/8/layout/list1"/>
    <dgm:cxn modelId="{6E1D5911-3E84-D641-91B4-00149ADEBDFB}" type="presParOf" srcId="{0B7C7F1F-EC32-C147-B992-B0D42ABA2B52}" destId="{27540E65-9A76-5146-B07E-1C976794E585}" srcOrd="4" destOrd="0" presId="urn:microsoft.com/office/officeart/2005/8/layout/list1"/>
    <dgm:cxn modelId="{C7D5494E-DC02-9B45-ADA6-DC2C9CE82C92}" type="presParOf" srcId="{27540E65-9A76-5146-B07E-1C976794E585}" destId="{0037BFCB-AF2F-1148-A7E4-05515A558750}" srcOrd="0" destOrd="0" presId="urn:microsoft.com/office/officeart/2005/8/layout/list1"/>
    <dgm:cxn modelId="{C2E83374-64B9-A84F-8923-EACF209CDFEB}" type="presParOf" srcId="{27540E65-9A76-5146-B07E-1C976794E585}" destId="{DF7DE49E-E0CD-834D-9D11-AB35892E92D9}" srcOrd="1" destOrd="0" presId="urn:microsoft.com/office/officeart/2005/8/layout/list1"/>
    <dgm:cxn modelId="{09FD1220-25CE-A34D-8659-3417924383E5}" type="presParOf" srcId="{0B7C7F1F-EC32-C147-B992-B0D42ABA2B52}" destId="{5168DA38-EA23-D140-B620-569FFCF70CE0}" srcOrd="5" destOrd="0" presId="urn:microsoft.com/office/officeart/2005/8/layout/list1"/>
    <dgm:cxn modelId="{B24B1CFE-C88C-FF44-92CB-5AEC6702D621}" type="presParOf" srcId="{0B7C7F1F-EC32-C147-B992-B0D42ABA2B52}" destId="{146FE6D8-1C49-9844-A189-B0A8866A4136}" srcOrd="6" destOrd="0" presId="urn:microsoft.com/office/officeart/2005/8/layout/list1"/>
    <dgm:cxn modelId="{8F8CC0E3-2C44-DE47-A4A8-01A255BD81DA}" type="presParOf" srcId="{0B7C7F1F-EC32-C147-B992-B0D42ABA2B52}" destId="{72DFFFAA-E193-AC44-890B-E8126E49FACB}" srcOrd="7" destOrd="0" presId="urn:microsoft.com/office/officeart/2005/8/layout/list1"/>
    <dgm:cxn modelId="{23BC1FF5-2F10-4848-8CDF-51A1CD132431}" type="presParOf" srcId="{0B7C7F1F-EC32-C147-B992-B0D42ABA2B52}" destId="{98D5A6AB-7372-1E48-9475-027B636AFB35}" srcOrd="8" destOrd="0" presId="urn:microsoft.com/office/officeart/2005/8/layout/list1"/>
    <dgm:cxn modelId="{C309595D-B6EF-8946-B6BE-4DF1BAFD6E6E}" type="presParOf" srcId="{98D5A6AB-7372-1E48-9475-027B636AFB35}" destId="{71C86742-7427-8F4C-8F9C-516D652D8C5D}" srcOrd="0" destOrd="0" presId="urn:microsoft.com/office/officeart/2005/8/layout/list1"/>
    <dgm:cxn modelId="{4A5BA360-DA32-674E-936D-E0520E6E5A01}" type="presParOf" srcId="{98D5A6AB-7372-1E48-9475-027B636AFB35}" destId="{D8CA6AEB-8BFE-CB49-9A02-CE6B0DE85F5F}" srcOrd="1" destOrd="0" presId="urn:microsoft.com/office/officeart/2005/8/layout/list1"/>
    <dgm:cxn modelId="{D48DCA70-9B55-C345-BE7E-46221732C581}" type="presParOf" srcId="{0B7C7F1F-EC32-C147-B992-B0D42ABA2B52}" destId="{4340EA54-2BF1-ED4A-9FC6-9C9B9FCCC3AC}" srcOrd="9" destOrd="0" presId="urn:microsoft.com/office/officeart/2005/8/layout/list1"/>
    <dgm:cxn modelId="{8A1C8DC2-7365-B840-A900-570890842955}" type="presParOf" srcId="{0B7C7F1F-EC32-C147-B992-B0D42ABA2B52}" destId="{9AD70FC1-5604-C641-8499-3024A626116C}" srcOrd="10" destOrd="0" presId="urn:microsoft.com/office/officeart/2005/8/layout/list1"/>
    <dgm:cxn modelId="{403C2CF7-0EBB-C740-BE5C-371ACA3705EF}" type="presParOf" srcId="{0B7C7F1F-EC32-C147-B992-B0D42ABA2B52}" destId="{73441D9C-F46A-1B42-9D3B-3DE7B0EC4441}" srcOrd="11" destOrd="0" presId="urn:microsoft.com/office/officeart/2005/8/layout/list1"/>
    <dgm:cxn modelId="{5E539706-C6C4-D14C-A080-376982810BD4}" type="presParOf" srcId="{0B7C7F1F-EC32-C147-B992-B0D42ABA2B52}" destId="{F0DA86F8-C3CE-8A46-B286-59580EFA9E33}" srcOrd="12" destOrd="0" presId="urn:microsoft.com/office/officeart/2005/8/layout/list1"/>
    <dgm:cxn modelId="{622C5396-F1C6-6249-8A6D-4376EF20402D}" type="presParOf" srcId="{F0DA86F8-C3CE-8A46-B286-59580EFA9E33}" destId="{08BB447B-C888-3746-AF09-6D89B50EF46E}" srcOrd="0" destOrd="0" presId="urn:microsoft.com/office/officeart/2005/8/layout/list1"/>
    <dgm:cxn modelId="{F125F780-1307-3443-9C9A-DBB6E2273156}" type="presParOf" srcId="{F0DA86F8-C3CE-8A46-B286-59580EFA9E33}" destId="{D8A8CE43-30E1-C241-8162-CD5658270877}" srcOrd="1" destOrd="0" presId="urn:microsoft.com/office/officeart/2005/8/layout/list1"/>
    <dgm:cxn modelId="{FC166A2E-03A4-594B-BB54-8555C9333195}" type="presParOf" srcId="{0B7C7F1F-EC32-C147-B992-B0D42ABA2B52}" destId="{81EDD86A-6142-9A4E-B1B8-198C9640010A}" srcOrd="13" destOrd="0" presId="urn:microsoft.com/office/officeart/2005/8/layout/list1"/>
    <dgm:cxn modelId="{FA37BF20-C9DC-B64C-A395-D3AD1760819E}" type="presParOf" srcId="{0B7C7F1F-EC32-C147-B992-B0D42ABA2B52}" destId="{67AD7BC0-F694-8A4C-A7B2-67E0F69C1840}"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7E233-8CAC-6840-88CB-96DDE84E95B6}" type="doc">
      <dgm:prSet loTypeId="urn:microsoft.com/office/officeart/2005/8/layout/arrow6" loCatId="" qsTypeId="urn:microsoft.com/office/officeart/2005/8/quickstyle/simple5" qsCatId="simple" csTypeId="urn:microsoft.com/office/officeart/2005/8/colors/accent1_2" csCatId="accent1" phldr="1"/>
      <dgm:spPr/>
      <dgm:t>
        <a:bodyPr/>
        <a:lstStyle/>
        <a:p>
          <a:endParaRPr lang="zh-CN" altLang="en-US"/>
        </a:p>
      </dgm:t>
    </dgm:pt>
    <dgm:pt modelId="{017DAA70-2D42-6445-AF97-2BA2C404FD4D}">
      <dgm:prSet phldrT="[文本]"/>
      <dgm:spPr/>
      <dgm:t>
        <a:bodyPr/>
        <a:lstStyle/>
        <a:p>
          <a:r>
            <a:rPr lang="en-US" altLang="zh-CN" b="1" dirty="0" smtClean="0"/>
            <a:t>Fix</a:t>
          </a:r>
          <a:r>
            <a:rPr lang="zh-CN" altLang="en-US" b="1" baseline="0" dirty="0" smtClean="0"/>
            <a:t> </a:t>
          </a:r>
          <a:r>
            <a:rPr lang="en-US" altLang="zh-CN" b="1" baseline="0" dirty="0" smtClean="0"/>
            <a:t>Length</a:t>
          </a:r>
          <a:endParaRPr lang="zh-CN" altLang="en-US" b="1" dirty="0"/>
        </a:p>
      </dgm:t>
    </dgm:pt>
    <dgm:pt modelId="{692DB106-69CF-AE49-A191-D928E9AAFA7C}" type="parTrans" cxnId="{5D0513CD-5EE9-B14E-8BF2-7521CD67F59B}">
      <dgm:prSet/>
      <dgm:spPr/>
      <dgm:t>
        <a:bodyPr/>
        <a:lstStyle/>
        <a:p>
          <a:endParaRPr lang="zh-CN" altLang="en-US" b="1"/>
        </a:p>
      </dgm:t>
    </dgm:pt>
    <dgm:pt modelId="{19030A6E-B971-EC41-8A9D-ACB755D45C5F}" type="sibTrans" cxnId="{5D0513CD-5EE9-B14E-8BF2-7521CD67F59B}">
      <dgm:prSet/>
      <dgm:spPr/>
      <dgm:t>
        <a:bodyPr/>
        <a:lstStyle/>
        <a:p>
          <a:endParaRPr lang="zh-CN" altLang="en-US" b="1"/>
        </a:p>
      </dgm:t>
    </dgm:pt>
    <dgm:pt modelId="{75A46608-AB03-3046-82DA-415CA1D1F48A}">
      <dgm:prSet phldrT="[文本]"/>
      <dgm:spPr/>
      <dgm:t>
        <a:bodyPr/>
        <a:lstStyle/>
        <a:p>
          <a:r>
            <a:rPr lang="en-US" altLang="en-US" b="1" dirty="0" smtClean="0"/>
            <a:t>Variable</a:t>
          </a:r>
          <a:r>
            <a:rPr lang="zh-CN" altLang="en-US" b="1" dirty="0" smtClean="0"/>
            <a:t> </a:t>
          </a:r>
          <a:r>
            <a:rPr lang="en-US" altLang="zh-CN" b="1" dirty="0" err="1" smtClean="0"/>
            <a:t>Lenghth</a:t>
          </a:r>
          <a:endParaRPr lang="zh-CN" altLang="en-US" b="1" dirty="0"/>
        </a:p>
      </dgm:t>
    </dgm:pt>
    <dgm:pt modelId="{F4383A06-C601-3446-9149-67D1229A2DFE}" type="parTrans" cxnId="{D015D223-3968-A84F-AB76-D975B9830EC5}">
      <dgm:prSet/>
      <dgm:spPr/>
      <dgm:t>
        <a:bodyPr/>
        <a:lstStyle/>
        <a:p>
          <a:endParaRPr lang="zh-CN" altLang="en-US" b="1"/>
        </a:p>
      </dgm:t>
    </dgm:pt>
    <dgm:pt modelId="{20517848-23DB-0941-8B2B-B373278F507F}" type="sibTrans" cxnId="{D015D223-3968-A84F-AB76-D975B9830EC5}">
      <dgm:prSet/>
      <dgm:spPr/>
      <dgm:t>
        <a:bodyPr/>
        <a:lstStyle/>
        <a:p>
          <a:endParaRPr lang="zh-CN" altLang="en-US" b="1"/>
        </a:p>
      </dgm:t>
    </dgm:pt>
    <dgm:pt modelId="{E718E801-A8B1-6143-9338-5DAE935C2009}" type="pres">
      <dgm:prSet presAssocID="{2417E233-8CAC-6840-88CB-96DDE84E95B6}" presName="compositeShape" presStyleCnt="0">
        <dgm:presLayoutVars>
          <dgm:chMax val="2"/>
          <dgm:dir/>
          <dgm:resizeHandles val="exact"/>
        </dgm:presLayoutVars>
      </dgm:prSet>
      <dgm:spPr/>
      <dgm:t>
        <a:bodyPr/>
        <a:lstStyle/>
        <a:p>
          <a:endParaRPr lang="zh-CN" altLang="en-US"/>
        </a:p>
      </dgm:t>
    </dgm:pt>
    <dgm:pt modelId="{458AF19A-452D-274F-81F5-15641ABF9A02}" type="pres">
      <dgm:prSet presAssocID="{2417E233-8CAC-6840-88CB-96DDE84E95B6}" presName="ribbon" presStyleLbl="node1" presStyleIdx="0" presStyleCnt="1" custScaleX="116475" custLinFactNeighborX="1382" custLinFactNeighborY="16572"/>
      <dgm:spPr/>
      <dgm:t>
        <a:bodyPr/>
        <a:lstStyle/>
        <a:p>
          <a:endParaRPr lang="zh-CN" altLang="en-US"/>
        </a:p>
      </dgm:t>
    </dgm:pt>
    <dgm:pt modelId="{9CC11527-662A-D248-9264-6683500301BD}" type="pres">
      <dgm:prSet presAssocID="{2417E233-8CAC-6840-88CB-96DDE84E95B6}" presName="leftArrowText" presStyleLbl="node1" presStyleIdx="0" presStyleCnt="1">
        <dgm:presLayoutVars>
          <dgm:chMax val="0"/>
          <dgm:bulletEnabled val="1"/>
        </dgm:presLayoutVars>
      </dgm:prSet>
      <dgm:spPr/>
      <dgm:t>
        <a:bodyPr/>
        <a:lstStyle/>
        <a:p>
          <a:endParaRPr lang="zh-CN" altLang="en-US"/>
        </a:p>
      </dgm:t>
    </dgm:pt>
    <dgm:pt modelId="{2A0DBCC6-7EF0-1248-885D-45516D967990}" type="pres">
      <dgm:prSet presAssocID="{2417E233-8CAC-6840-88CB-96DDE84E95B6}" presName="rightArrowText" presStyleLbl="node1" presStyleIdx="0" presStyleCnt="1">
        <dgm:presLayoutVars>
          <dgm:chMax val="0"/>
          <dgm:bulletEnabled val="1"/>
        </dgm:presLayoutVars>
      </dgm:prSet>
      <dgm:spPr/>
      <dgm:t>
        <a:bodyPr/>
        <a:lstStyle/>
        <a:p>
          <a:endParaRPr lang="zh-CN" altLang="en-US"/>
        </a:p>
      </dgm:t>
    </dgm:pt>
  </dgm:ptLst>
  <dgm:cxnLst>
    <dgm:cxn modelId="{7C3C0499-B206-C543-BC43-F0B5290ACC17}" type="presOf" srcId="{75A46608-AB03-3046-82DA-415CA1D1F48A}" destId="{2A0DBCC6-7EF0-1248-885D-45516D967990}" srcOrd="0" destOrd="0" presId="urn:microsoft.com/office/officeart/2005/8/layout/arrow6"/>
    <dgm:cxn modelId="{70F899AE-9D06-F140-93E2-F648A954455C}" type="presOf" srcId="{2417E233-8CAC-6840-88CB-96DDE84E95B6}" destId="{E718E801-A8B1-6143-9338-5DAE935C2009}" srcOrd="0" destOrd="0" presId="urn:microsoft.com/office/officeart/2005/8/layout/arrow6"/>
    <dgm:cxn modelId="{D015D223-3968-A84F-AB76-D975B9830EC5}" srcId="{2417E233-8CAC-6840-88CB-96DDE84E95B6}" destId="{75A46608-AB03-3046-82DA-415CA1D1F48A}" srcOrd="1" destOrd="0" parTransId="{F4383A06-C601-3446-9149-67D1229A2DFE}" sibTransId="{20517848-23DB-0941-8B2B-B373278F507F}"/>
    <dgm:cxn modelId="{5D0513CD-5EE9-B14E-8BF2-7521CD67F59B}" srcId="{2417E233-8CAC-6840-88CB-96DDE84E95B6}" destId="{017DAA70-2D42-6445-AF97-2BA2C404FD4D}" srcOrd="0" destOrd="0" parTransId="{692DB106-69CF-AE49-A191-D928E9AAFA7C}" sibTransId="{19030A6E-B971-EC41-8A9D-ACB755D45C5F}"/>
    <dgm:cxn modelId="{F17145FA-B3C2-B44F-9C45-53044C0B8535}" type="presOf" srcId="{017DAA70-2D42-6445-AF97-2BA2C404FD4D}" destId="{9CC11527-662A-D248-9264-6683500301BD}" srcOrd="0" destOrd="0" presId="urn:microsoft.com/office/officeart/2005/8/layout/arrow6"/>
    <dgm:cxn modelId="{DCD36F4C-27E7-3B4A-A0C4-5EDF8C37C178}" type="presParOf" srcId="{E718E801-A8B1-6143-9338-5DAE935C2009}" destId="{458AF19A-452D-274F-81F5-15641ABF9A02}" srcOrd="0" destOrd="0" presId="urn:microsoft.com/office/officeart/2005/8/layout/arrow6"/>
    <dgm:cxn modelId="{4D40C321-6640-B649-9B2F-02585846263F}" type="presParOf" srcId="{E718E801-A8B1-6143-9338-5DAE935C2009}" destId="{9CC11527-662A-D248-9264-6683500301BD}" srcOrd="1" destOrd="0" presId="urn:microsoft.com/office/officeart/2005/8/layout/arrow6"/>
    <dgm:cxn modelId="{C0E0FD64-F34E-994A-9D1E-896BACB387E5}" type="presParOf" srcId="{E718E801-A8B1-6143-9338-5DAE935C2009}" destId="{2A0DBCC6-7EF0-1248-885D-45516D96799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D9ED9-BF1D-394E-A9ED-AF30D83B7E83}">
      <dsp:nvSpPr>
        <dsp:cNvPr id="0" name=""/>
        <dsp:cNvSpPr/>
      </dsp:nvSpPr>
      <dsp:spPr>
        <a:xfrm>
          <a:off x="-5628727" y="-861662"/>
          <a:ext cx="6701598" cy="6701598"/>
        </a:xfrm>
        <a:prstGeom prst="blockArc">
          <a:avLst>
            <a:gd name="adj1" fmla="val 18900000"/>
            <a:gd name="adj2" fmla="val 2700000"/>
            <a:gd name="adj3" fmla="val 322"/>
          </a:avLst>
        </a:prstGeom>
        <a:noFill/>
        <a:ln w="19050"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D17FC6-B6D4-E840-83C9-6BF7AC58D294}">
      <dsp:nvSpPr>
        <dsp:cNvPr id="0" name=""/>
        <dsp:cNvSpPr/>
      </dsp:nvSpPr>
      <dsp:spPr>
        <a:xfrm>
          <a:off x="561618" y="382729"/>
          <a:ext cx="8579578" cy="765857"/>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b="1" kern="1200" dirty="0" smtClean="0">
              <a:latin typeface="Hiragino Sans GB W3" charset="-122"/>
              <a:ea typeface="Hiragino Sans GB W3" charset="-122"/>
              <a:cs typeface="Hiragino Sans GB W3" charset="-122"/>
            </a:rPr>
            <a:t>基于物品的协同过滤生成物品的相似性；</a:t>
          </a:r>
          <a:endParaRPr lang="en-US" altLang="zh-CN" sz="1900" b="1"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NLP</a:t>
          </a:r>
          <a:r>
            <a:rPr lang="zh-CN" altLang="en-US" sz="1900" b="1" kern="1200" dirty="0" smtClean="0">
              <a:latin typeface="Hiragino Sans GB W3" charset="-122"/>
              <a:ea typeface="Hiragino Sans GB W3" charset="-122"/>
              <a:cs typeface="Hiragino Sans GB W3" charset="-122"/>
            </a:rPr>
            <a:t>领域应用神经嵌入算法学习词汇的潜在表示（</a:t>
          </a:r>
          <a:r>
            <a:rPr lang="en-US" altLang="zh-CN" sz="1900" b="1" kern="1200" dirty="0" smtClean="0">
              <a:latin typeface="Hiragino Sans GB W3" charset="-122"/>
              <a:ea typeface="Hiragino Sans GB W3" charset="-122"/>
              <a:cs typeface="Hiragino Sans GB W3" charset="-122"/>
            </a:rPr>
            <a:t>word2vec</a:t>
          </a:r>
          <a:r>
            <a:rPr lang="zh-CN" altLang="en-US" sz="1900" b="1" kern="1200" dirty="0" smtClean="0">
              <a:latin typeface="Hiragino Sans GB W3" charset="-122"/>
              <a:ea typeface="Hiragino Sans GB W3" charset="-122"/>
              <a:cs typeface="Hiragino Sans GB W3" charset="-122"/>
            </a:rPr>
            <a:t>）</a:t>
          </a:r>
          <a:endParaRPr lang="zh-CN" altLang="en-US" sz="1900" b="1" kern="1200" dirty="0">
            <a:latin typeface="Hiragino Sans GB W3" charset="-122"/>
            <a:ea typeface="Hiragino Sans GB W3" charset="-122"/>
            <a:cs typeface="Hiragino Sans GB W3" charset="-122"/>
          </a:endParaRPr>
        </a:p>
      </dsp:txBody>
      <dsp:txXfrm>
        <a:off x="561618" y="382729"/>
        <a:ext cx="8579578" cy="765857"/>
      </dsp:txXfrm>
    </dsp:sp>
    <dsp:sp modelId="{B2E1E71D-20FA-654B-B110-B75DF8F7B7CD}">
      <dsp:nvSpPr>
        <dsp:cNvPr id="0" name=""/>
        <dsp:cNvSpPr/>
      </dsp:nvSpPr>
      <dsp:spPr>
        <a:xfrm>
          <a:off x="82957" y="286997"/>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65D737B-FADD-1F43-8E57-70BBC2F8FCD8}">
      <dsp:nvSpPr>
        <dsp:cNvPr id="0" name=""/>
        <dsp:cNvSpPr/>
      </dsp:nvSpPr>
      <dsp:spPr>
        <a:xfrm>
          <a:off x="1000702" y="1531715"/>
          <a:ext cx="8140495" cy="765857"/>
        </a:xfrm>
        <a:prstGeom prst="rect">
          <a:avLst/>
        </a:prstGeom>
        <a:solidFill>
          <a:schemeClr val="accent5">
            <a:hueOff val="2079079"/>
            <a:satOff val="-1338"/>
            <a:lumOff val="91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en-US" altLang="zh-CN" sz="1900" b="1" kern="1200" dirty="0" smtClean="0">
              <a:latin typeface="Hiragino Sans GB W3" charset="-122"/>
              <a:ea typeface="Hiragino Sans GB W3" charset="-122"/>
              <a:cs typeface="Hiragino Sans GB W3" charset="-122"/>
            </a:rPr>
            <a:t>Item-CF</a:t>
          </a:r>
          <a:r>
            <a:rPr lang="zh-CN" altLang="en-US" sz="1900" b="1" kern="1200" dirty="0" smtClean="0">
              <a:latin typeface="Hiragino Sans GB W3" charset="-122"/>
              <a:ea typeface="Hiragino Sans GB W3" charset="-122"/>
              <a:cs typeface="Hiragino Sans GB W3" charset="-122"/>
            </a:rPr>
            <a:t>在同一个神经元嵌入框架中进行映射</a:t>
          </a:r>
          <a:endParaRPr lang="zh-CN" altLang="en-US" sz="1900" b="1" kern="1200" dirty="0">
            <a:latin typeface="Hiragino Sans GB W3" charset="-122"/>
            <a:ea typeface="Hiragino Sans GB W3" charset="-122"/>
            <a:cs typeface="Hiragino Sans GB W3" charset="-122"/>
          </a:endParaRPr>
        </a:p>
      </dsp:txBody>
      <dsp:txXfrm>
        <a:off x="1000702" y="1531715"/>
        <a:ext cx="8140495" cy="765857"/>
      </dsp:txXfrm>
    </dsp:sp>
    <dsp:sp modelId="{09B94E6B-C48B-F24E-BF83-3990C16A9316}">
      <dsp:nvSpPr>
        <dsp:cNvPr id="0" name=""/>
        <dsp:cNvSpPr/>
      </dsp:nvSpPr>
      <dsp:spPr>
        <a:xfrm>
          <a:off x="522041" y="1435982"/>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E2060F9-A7DF-9947-8270-19E01F40C6E3}">
      <dsp:nvSpPr>
        <dsp:cNvPr id="0" name=""/>
        <dsp:cNvSpPr/>
      </dsp:nvSpPr>
      <dsp:spPr>
        <a:xfrm>
          <a:off x="1000702" y="2680700"/>
          <a:ext cx="8140495" cy="765857"/>
        </a:xfrm>
        <a:prstGeom prst="rect">
          <a:avLst/>
        </a:prstGeom>
        <a:solidFill>
          <a:schemeClr val="accent5">
            <a:hueOff val="4158158"/>
            <a:satOff val="-2675"/>
            <a:lumOff val="182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提出</a:t>
          </a:r>
          <a:r>
            <a:rPr lang="en-US" altLang="zh-CN" sz="1900" kern="1200" dirty="0" smtClean="0">
              <a:latin typeface="Hiragino Sans GB W3" charset="-122"/>
              <a:ea typeface="Hiragino Sans GB W3" charset="-122"/>
              <a:cs typeface="Hiragino Sans GB W3" charset="-122"/>
            </a:rPr>
            <a:t>item2vec</a:t>
          </a:r>
          <a:r>
            <a:rPr lang="zh-CN" altLang="en-US" sz="1900" kern="1200" dirty="0" smtClean="0">
              <a:latin typeface="Hiragino Sans GB W3" charset="-122"/>
              <a:ea typeface="Hiragino Sans GB W3" charset="-122"/>
              <a:cs typeface="Hiragino Sans GB W3" charset="-122"/>
            </a:rPr>
            <a:t>，生成物品在潜在空间的嵌入</a:t>
          </a:r>
          <a:r>
            <a:rPr lang="en-US" altLang="zh-CN" sz="1900" kern="1200" dirty="0" smtClean="0">
              <a:latin typeface="Hiragino Sans GB W3" charset="-122"/>
              <a:ea typeface="Hiragino Sans GB W3" charset="-122"/>
              <a:cs typeface="Hiragino Sans GB W3" charset="-122"/>
            </a:rPr>
            <a:t>(Embedding)</a:t>
          </a:r>
          <a:r>
            <a:rPr lang="zh-CN" altLang="en-US" sz="1900" kern="1200" dirty="0" smtClean="0">
              <a:latin typeface="Hiragino Sans GB W3" charset="-122"/>
              <a:ea typeface="Hiragino Sans GB W3" charset="-122"/>
              <a:cs typeface="Hiragino Sans GB W3" charset="-122"/>
            </a:rPr>
            <a:t>，</a:t>
          </a:r>
          <a:endParaRPr lang="en-US" altLang="zh-CN" sz="1900" kern="1200" dirty="0" smtClean="0">
            <a:latin typeface="Hiragino Sans GB W3" charset="-122"/>
            <a:ea typeface="Hiragino Sans GB W3" charset="-122"/>
            <a:cs typeface="Hiragino Sans GB W3" charset="-122"/>
          </a:endParaRPr>
        </a:p>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即便用户信息不可用，仍可推断出物品之间的联系</a:t>
          </a:r>
          <a:endParaRPr lang="zh-CN" altLang="en-US" sz="1900" kern="1200" dirty="0">
            <a:latin typeface="Hiragino Sans GB W3" charset="-122"/>
            <a:ea typeface="Hiragino Sans GB W3" charset="-122"/>
            <a:cs typeface="Hiragino Sans GB W3" charset="-122"/>
          </a:endParaRPr>
        </a:p>
      </dsp:txBody>
      <dsp:txXfrm>
        <a:off x="1000702" y="2680700"/>
        <a:ext cx="8140495" cy="765857"/>
      </dsp:txXfrm>
    </dsp:sp>
    <dsp:sp modelId="{C29672B1-B5E2-C84F-9384-AB43579BF75A}">
      <dsp:nvSpPr>
        <dsp:cNvPr id="0" name=""/>
        <dsp:cNvSpPr/>
      </dsp:nvSpPr>
      <dsp:spPr>
        <a:xfrm>
          <a:off x="522041" y="2584968"/>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C15D6D-EA73-1F48-8AD7-E4E8B52C9FF5}">
      <dsp:nvSpPr>
        <dsp:cNvPr id="0" name=""/>
        <dsp:cNvSpPr/>
      </dsp:nvSpPr>
      <dsp:spPr>
        <a:xfrm>
          <a:off x="561618" y="3829685"/>
          <a:ext cx="8579578" cy="765857"/>
        </a:xfrm>
        <a:prstGeom prst="rect">
          <a:avLst/>
        </a:prstGeom>
        <a:solidFill>
          <a:schemeClr val="accent5">
            <a:hueOff val="6237237"/>
            <a:satOff val="-4013"/>
            <a:lumOff val="2744"/>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7899"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latin typeface="Hiragino Sans GB W3" charset="-122"/>
              <a:ea typeface="Hiragino Sans GB W3" charset="-122"/>
              <a:cs typeface="Hiragino Sans GB W3" charset="-122"/>
            </a:rPr>
            <a:t>结果表明作者的方法相较于</a:t>
          </a:r>
          <a:r>
            <a:rPr lang="en-US" altLang="zh-CN" sz="1900" kern="1200" dirty="0" smtClean="0">
              <a:latin typeface="Hiragino Sans GB W3" charset="-122"/>
              <a:ea typeface="Hiragino Sans GB W3" charset="-122"/>
              <a:cs typeface="Hiragino Sans GB W3" charset="-122"/>
            </a:rPr>
            <a:t>SVD</a:t>
          </a:r>
          <a:r>
            <a:rPr lang="zh-CN" altLang="en-US" sz="1900" kern="1200" dirty="0" smtClean="0">
              <a:latin typeface="Hiragino Sans GB W3" charset="-122"/>
              <a:ea typeface="Hiragino Sans GB W3" charset="-122"/>
              <a:cs typeface="Hiragino Sans GB W3" charset="-122"/>
            </a:rPr>
            <a:t>具有一定的优势</a:t>
          </a:r>
          <a:endParaRPr lang="zh-CN" altLang="en-US" sz="1900" kern="1200" dirty="0">
            <a:latin typeface="Hiragino Sans GB W3" charset="-122"/>
            <a:ea typeface="Hiragino Sans GB W3" charset="-122"/>
            <a:cs typeface="Hiragino Sans GB W3" charset="-122"/>
          </a:endParaRPr>
        </a:p>
      </dsp:txBody>
      <dsp:txXfrm>
        <a:off x="561618" y="3829685"/>
        <a:ext cx="8579578" cy="765857"/>
      </dsp:txXfrm>
    </dsp:sp>
    <dsp:sp modelId="{04B3CB94-7D52-914C-8B91-E68880DFBADE}">
      <dsp:nvSpPr>
        <dsp:cNvPr id="0" name=""/>
        <dsp:cNvSpPr/>
      </dsp:nvSpPr>
      <dsp:spPr>
        <a:xfrm>
          <a:off x="82957" y="3733953"/>
          <a:ext cx="957321" cy="95732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E8CF4-D0D4-D448-B827-2D964AF8F700}">
      <dsp:nvSpPr>
        <dsp:cNvPr id="0" name=""/>
        <dsp:cNvSpPr/>
      </dsp:nvSpPr>
      <dsp:spPr>
        <a:xfrm>
          <a:off x="5068" y="0"/>
          <a:ext cx="4432379" cy="1458836"/>
        </a:xfrm>
        <a:prstGeom prst="homePlat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85344" rIns="42672" bIns="85344" numCol="1" spcCol="1270" anchor="ctr" anchorCtr="0">
          <a:noAutofit/>
        </a:bodyPr>
        <a:lstStyle/>
        <a:p>
          <a:pPr lvl="0" algn="ctr" defTabSz="1422400">
            <a:lnSpc>
              <a:spcPct val="90000"/>
            </a:lnSpc>
            <a:spcBef>
              <a:spcPct val="0"/>
            </a:spcBef>
            <a:spcAft>
              <a:spcPct val="35000"/>
            </a:spcAft>
          </a:pPr>
          <a:r>
            <a:rPr lang="en-US" altLang="zh-CN" sz="3200" b="1" kern="1200" dirty="0" smtClean="0"/>
            <a:t>Train</a:t>
          </a:r>
          <a:r>
            <a:rPr lang="zh-CN" altLang="en-US" sz="3200" b="1" kern="1200" dirty="0" smtClean="0"/>
            <a:t> </a:t>
          </a:r>
          <a:r>
            <a:rPr lang="en-US" altLang="zh-CN" sz="3200" b="1" kern="1200" dirty="0" smtClean="0"/>
            <a:t>Samples</a:t>
          </a:r>
          <a:endParaRPr lang="zh-CN" altLang="en-US" sz="3200" b="1" kern="1200" dirty="0"/>
        </a:p>
      </dsp:txBody>
      <dsp:txXfrm>
        <a:off x="5068" y="0"/>
        <a:ext cx="4067670" cy="1458836"/>
      </dsp:txXfrm>
    </dsp:sp>
    <dsp:sp modelId="{EE97F342-B7B6-9746-A46B-06353661E397}">
      <dsp:nvSpPr>
        <dsp:cNvPr id="0" name=""/>
        <dsp:cNvSpPr/>
      </dsp:nvSpPr>
      <dsp:spPr>
        <a:xfrm>
          <a:off x="3550972" y="0"/>
          <a:ext cx="4432379" cy="1458836"/>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altLang="zh-CN" sz="3200" b="1" kern="1200" dirty="0" smtClean="0"/>
            <a:t>Hysteresis</a:t>
          </a:r>
          <a:endParaRPr lang="zh-CN" altLang="en-US" sz="3200" b="1" kern="1200" dirty="0"/>
        </a:p>
      </dsp:txBody>
      <dsp:txXfrm>
        <a:off x="4280390" y="0"/>
        <a:ext cx="2973543" cy="1458836"/>
      </dsp:txXfrm>
    </dsp:sp>
    <dsp:sp modelId="{7228FD5E-149B-EB44-A721-7C5E1907FFA9}">
      <dsp:nvSpPr>
        <dsp:cNvPr id="0" name=""/>
        <dsp:cNvSpPr/>
      </dsp:nvSpPr>
      <dsp:spPr>
        <a:xfrm>
          <a:off x="7096876" y="0"/>
          <a:ext cx="4432379" cy="1458836"/>
        </a:xfrm>
        <a:prstGeom prst="chevron">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altLang="zh-CN" sz="3200" b="1" kern="1200" dirty="0" smtClean="0"/>
            <a:t>Cost</a:t>
          </a:r>
          <a:r>
            <a:rPr lang="zh-CN" altLang="en-US" sz="3200" b="1" kern="1200" dirty="0" smtClean="0"/>
            <a:t> </a:t>
          </a:r>
          <a:r>
            <a:rPr lang="en-US" altLang="zh-CN" sz="3200" b="1" kern="1200" dirty="0" smtClean="0"/>
            <a:t>Function</a:t>
          </a:r>
          <a:endParaRPr lang="zh-CN" altLang="en-US" sz="3200" b="1" kern="1200" dirty="0"/>
        </a:p>
      </dsp:txBody>
      <dsp:txXfrm>
        <a:off x="7826294" y="0"/>
        <a:ext cx="2973543" cy="1458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298DA-AB8A-A244-8110-6853A785BD88}">
      <dsp:nvSpPr>
        <dsp:cNvPr id="0" name=""/>
        <dsp:cNvSpPr/>
      </dsp:nvSpPr>
      <dsp:spPr>
        <a:xfrm>
          <a:off x="0" y="195555"/>
          <a:ext cx="6150772" cy="252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7E78146F-4165-DE4E-BB5E-B54742EEBAA5}">
      <dsp:nvSpPr>
        <dsp:cNvPr id="0" name=""/>
        <dsp:cNvSpPr/>
      </dsp:nvSpPr>
      <dsp:spPr>
        <a:xfrm>
          <a:off x="307538" y="47955"/>
          <a:ext cx="4305540" cy="2952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&lt;1&gt;</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Length</a:t>
          </a:r>
          <a:endParaRPr lang="zh-CN" altLang="en-US" sz="1200" b="1" kern="1200" dirty="0"/>
        </a:p>
      </dsp:txBody>
      <dsp:txXfrm>
        <a:off x="321948" y="62365"/>
        <a:ext cx="4276720" cy="266380"/>
      </dsp:txXfrm>
    </dsp:sp>
    <dsp:sp modelId="{146FE6D8-1C49-9844-A189-B0A8866A4136}">
      <dsp:nvSpPr>
        <dsp:cNvPr id="0" name=""/>
        <dsp:cNvSpPr/>
      </dsp:nvSpPr>
      <dsp:spPr>
        <a:xfrm>
          <a:off x="0" y="649155"/>
          <a:ext cx="6150772" cy="252000"/>
        </a:xfrm>
        <a:prstGeom prst="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F7DE49E-E0CD-834D-9D11-AB35892E92D9}">
      <dsp:nvSpPr>
        <dsp:cNvPr id="0" name=""/>
        <dsp:cNvSpPr/>
      </dsp:nvSpPr>
      <dsp:spPr>
        <a:xfrm>
          <a:off x="307538" y="501555"/>
          <a:ext cx="4305540" cy="29520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&lt;2&gt;</a:t>
          </a:r>
          <a:r>
            <a:rPr lang="zh-CN" altLang="en-US" sz="1200" b="1" kern="1200" dirty="0" smtClean="0"/>
            <a:t> </a:t>
          </a:r>
          <a:r>
            <a:rPr lang="en-US" altLang="zh-CN" sz="1200" b="1" kern="1200" dirty="0" smtClean="0"/>
            <a:t>Node</a:t>
          </a:r>
          <a:r>
            <a:rPr lang="zh-CN" altLang="en-US" sz="1200" b="1" kern="1200" dirty="0" smtClean="0"/>
            <a:t> </a:t>
          </a:r>
          <a:r>
            <a:rPr lang="en-US" altLang="zh-CN" sz="1200" b="1" kern="1200" dirty="0" smtClean="0"/>
            <a:t>Weight</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weighted</a:t>
          </a:r>
          <a:r>
            <a:rPr lang="zh-CN" altLang="en-US" sz="1200" b="1" kern="1200" dirty="0" smtClean="0"/>
            <a:t> </a:t>
          </a:r>
          <a:r>
            <a:rPr lang="en-US" altLang="zh-CN" sz="1200" b="1" kern="1200" dirty="0" smtClean="0"/>
            <a:t>Length</a:t>
          </a:r>
          <a:endParaRPr lang="zh-CN" altLang="en-US" sz="1200" b="1" kern="1200" dirty="0"/>
        </a:p>
      </dsp:txBody>
      <dsp:txXfrm>
        <a:off x="321948" y="515965"/>
        <a:ext cx="4276720" cy="266380"/>
      </dsp:txXfrm>
    </dsp:sp>
    <dsp:sp modelId="{9AD70FC1-5604-C641-8499-3024A626116C}">
      <dsp:nvSpPr>
        <dsp:cNvPr id="0" name=""/>
        <dsp:cNvSpPr/>
      </dsp:nvSpPr>
      <dsp:spPr>
        <a:xfrm>
          <a:off x="0" y="1102755"/>
          <a:ext cx="6150772" cy="252000"/>
        </a:xfrm>
        <a:prstGeom prst="rect">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CA6AEB-8BFE-CB49-9A02-CE6B0DE85F5F}">
      <dsp:nvSpPr>
        <dsp:cNvPr id="0" name=""/>
        <dsp:cNvSpPr/>
      </dsp:nvSpPr>
      <dsp:spPr>
        <a:xfrm>
          <a:off x="307538" y="955155"/>
          <a:ext cx="4305540" cy="295200"/>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&lt;3&gt;</a:t>
          </a:r>
          <a:r>
            <a:rPr lang="zh-CN" altLang="en-US" sz="1200" b="1" kern="1200" dirty="0" smtClean="0"/>
            <a:t> </a:t>
          </a:r>
          <a:r>
            <a:rPr lang="en-US" altLang="zh-CN" sz="1200" b="1" kern="1200" dirty="0" smtClean="0"/>
            <a:t>Length</a:t>
          </a:r>
          <a:r>
            <a:rPr lang="zh-CN" altLang="en-US" sz="1200" b="1" kern="1200" dirty="0" smtClean="0"/>
            <a:t> </a:t>
          </a:r>
          <a:r>
            <a:rPr lang="en-US" altLang="zh-CN" sz="1200" b="1" kern="1200" dirty="0" smtClean="0"/>
            <a:t>of</a:t>
          </a:r>
          <a:r>
            <a:rPr lang="zh-CN" altLang="en-US" sz="1200" b="1" kern="1200" dirty="0" smtClean="0"/>
            <a:t> </a:t>
          </a:r>
          <a:r>
            <a:rPr lang="en-US" altLang="zh-CN" sz="1200" b="1" kern="1200" dirty="0" smtClean="0"/>
            <a:t>Tree</a:t>
          </a:r>
          <a:r>
            <a:rPr lang="zh-CN" altLang="en-US" sz="1200" b="1" kern="1200" dirty="0" smtClean="0"/>
            <a:t> </a:t>
          </a:r>
          <a:r>
            <a:rPr lang="en-US" altLang="zh-CN" sz="1200" b="1" kern="1200" dirty="0" smtClean="0"/>
            <a:t>Path</a:t>
          </a:r>
          <a:r>
            <a:rPr lang="zh-CN" altLang="en-US" sz="1200" b="1" kern="1200" dirty="0" smtClean="0"/>
            <a:t> </a:t>
          </a:r>
          <a:r>
            <a:rPr lang="en-US" altLang="zh-CN" sz="1200" b="1" kern="1200" dirty="0" smtClean="0"/>
            <a:t>weighted</a:t>
          </a:r>
          <a:endParaRPr lang="zh-CN" altLang="en-US" sz="1200" b="1" kern="1200" dirty="0"/>
        </a:p>
      </dsp:txBody>
      <dsp:txXfrm>
        <a:off x="321948" y="969565"/>
        <a:ext cx="4276720" cy="266380"/>
      </dsp:txXfrm>
    </dsp:sp>
    <dsp:sp modelId="{67AD7BC0-F694-8A4C-A7B2-67E0F69C1840}">
      <dsp:nvSpPr>
        <dsp:cNvPr id="0" name=""/>
        <dsp:cNvSpPr/>
      </dsp:nvSpPr>
      <dsp:spPr>
        <a:xfrm>
          <a:off x="0" y="1556355"/>
          <a:ext cx="6150772" cy="252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A8CE43-30E1-C241-8162-CD5658270877}">
      <dsp:nvSpPr>
        <dsp:cNvPr id="0" name=""/>
        <dsp:cNvSpPr/>
      </dsp:nvSpPr>
      <dsp:spPr>
        <a:xfrm>
          <a:off x="307538" y="1408755"/>
          <a:ext cx="4305540" cy="29520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2739" tIns="0" rIns="162739" bIns="0" numCol="1" spcCol="1270" anchor="ctr" anchorCtr="0">
          <a:noAutofit/>
        </a:bodyPr>
        <a:lstStyle/>
        <a:p>
          <a:pPr lvl="0" algn="l" defTabSz="533400">
            <a:lnSpc>
              <a:spcPct val="90000"/>
            </a:lnSpc>
            <a:spcBef>
              <a:spcPct val="0"/>
            </a:spcBef>
            <a:spcAft>
              <a:spcPct val="35000"/>
            </a:spcAft>
          </a:pPr>
          <a:r>
            <a:rPr lang="en-US" altLang="zh-CN" sz="1200" b="1" kern="1200" dirty="0" smtClean="0"/>
            <a:t>&lt;4&gt;</a:t>
          </a:r>
          <a:r>
            <a:rPr lang="zh-CN" altLang="en-US" sz="1200" b="1" kern="1200" dirty="0" smtClean="0"/>
            <a:t> </a:t>
          </a:r>
          <a:r>
            <a:rPr lang="en-US" altLang="zh-CN" sz="1200" b="1" kern="1200" dirty="0" smtClean="0"/>
            <a:t>Binary</a:t>
          </a:r>
          <a:r>
            <a:rPr lang="zh-CN" altLang="en-US" sz="1200" b="1" kern="1200" dirty="0" smtClean="0"/>
            <a:t> </a:t>
          </a:r>
          <a:r>
            <a:rPr lang="en-US" altLang="zh-CN" sz="1200" b="1" kern="1200" dirty="0" smtClean="0"/>
            <a:t>Tree</a:t>
          </a:r>
          <a:r>
            <a:rPr lang="zh-CN" altLang="en-US" sz="1200" b="1" kern="1200" dirty="0" smtClean="0"/>
            <a:t> </a:t>
          </a:r>
          <a:r>
            <a:rPr lang="en-US" altLang="zh-CN" sz="1200" b="1" kern="1200" dirty="0" smtClean="0"/>
            <a:t>&amp;</a:t>
          </a:r>
          <a:r>
            <a:rPr lang="zh-CN" altLang="en-US" sz="1200" b="1" kern="1200" dirty="0" smtClean="0"/>
            <a:t>  </a:t>
          </a:r>
          <a:r>
            <a:rPr lang="en-US" altLang="zh-CN" sz="1200" b="1" kern="1200" dirty="0" smtClean="0"/>
            <a:t>Optimal</a:t>
          </a:r>
          <a:r>
            <a:rPr lang="zh-CN" altLang="en-US" sz="1200" b="1" kern="1200" dirty="0" smtClean="0"/>
            <a:t> </a:t>
          </a:r>
          <a:r>
            <a:rPr lang="en-US" altLang="zh-CN" sz="1200" b="1" kern="1200" dirty="0" smtClean="0"/>
            <a:t>Binary</a:t>
          </a:r>
          <a:r>
            <a:rPr lang="zh-CN" altLang="en-US" sz="1200" b="1" kern="1200" dirty="0" smtClean="0"/>
            <a:t> </a:t>
          </a:r>
          <a:r>
            <a:rPr lang="en-US" altLang="zh-CN" sz="1200" b="1" kern="1200" dirty="0" smtClean="0"/>
            <a:t>Tree</a:t>
          </a:r>
          <a:endParaRPr lang="zh-CN" altLang="en-US" sz="1200" b="1" kern="1200" dirty="0"/>
        </a:p>
      </dsp:txBody>
      <dsp:txXfrm>
        <a:off x="321948" y="1423165"/>
        <a:ext cx="4276720"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298DA-AB8A-A244-8110-6853A785BD88}">
      <dsp:nvSpPr>
        <dsp:cNvPr id="0" name=""/>
        <dsp:cNvSpPr/>
      </dsp:nvSpPr>
      <dsp:spPr>
        <a:xfrm>
          <a:off x="0" y="215639"/>
          <a:ext cx="7494754" cy="2772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7E78146F-4165-DE4E-BB5E-B54742EEBAA5}">
      <dsp:nvSpPr>
        <dsp:cNvPr id="0" name=""/>
        <dsp:cNvSpPr/>
      </dsp:nvSpPr>
      <dsp:spPr>
        <a:xfrm>
          <a:off x="374737" y="53302"/>
          <a:ext cx="5862509" cy="32472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&lt;1&gt;</a:t>
          </a:r>
          <a:r>
            <a:rPr lang="zh-CN" altLang="en-US" sz="1200" b="1" kern="1200" dirty="0" smtClean="0"/>
            <a:t> </a:t>
          </a:r>
          <a:r>
            <a:rPr lang="en-US" altLang="zh-CN" sz="1200" b="1" kern="1200" dirty="0" smtClean="0"/>
            <a:t>Consider</a:t>
          </a:r>
          <a:r>
            <a:rPr lang="zh-CN" altLang="en-US" sz="1200" b="1" kern="1200" dirty="0" smtClean="0"/>
            <a:t> </a:t>
          </a:r>
          <a:r>
            <a:rPr lang="en-US" altLang="zh-CN" sz="1200" b="1" kern="1200" dirty="0" smtClean="0"/>
            <a:t>{</a:t>
          </a:r>
          <a14:m xmlns:a14="http://schemas.microsoft.com/office/drawing/2010/main">
            <m:oMath xmlns:m="http://schemas.openxmlformats.org/officeDocument/2006/math">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𝟏</m:t>
                  </m:r>
                </m:sub>
              </m:sSub>
              <m:r>
                <a:rPr lang="en-US" altLang="zh-CN" sz="1200" b="1" i="1" kern="1200" smtClean="0">
                  <a:latin typeface="Cambria Math" charset="0"/>
                </a:rPr>
                <m:t>,</m:t>
              </m:r>
              <m:r>
                <a:rPr lang="zh-CN" altLang="en-US" sz="1200" b="1" i="1" kern="1200" smtClean="0">
                  <a:latin typeface="Cambria Math" charset="0"/>
                </a:rPr>
                <m:t>  </m:t>
              </m:r>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𝟐</m:t>
                  </m:r>
                </m:sub>
              </m:sSub>
              <m:r>
                <a:rPr lang="en-US" altLang="zh-CN" sz="1200" b="1" i="1" kern="1200" smtClean="0">
                  <a:latin typeface="Cambria Math" charset="0"/>
                </a:rPr>
                <m:t>,…,</m:t>
              </m:r>
              <m:sSub>
                <m:sSubPr>
                  <m:ctrlPr>
                    <a:rPr lang="en-US" altLang="zh-CN" sz="1200" b="1" i="1" kern="1200" smtClean="0">
                      <a:latin typeface="Cambria Math" charset="0"/>
                    </a:rPr>
                  </m:ctrlPr>
                </m:sSubPr>
                <m:e>
                  <m:r>
                    <a:rPr lang="en-US" altLang="zh-CN" sz="1200" b="1" i="1" kern="1200" smtClean="0">
                      <a:latin typeface="Cambria Math" charset="0"/>
                    </a:rPr>
                    <m:t>𝒘</m:t>
                  </m:r>
                </m:e>
                <m:sub>
                  <m:r>
                    <a:rPr lang="en-US" altLang="zh-CN" sz="1200" b="1" i="1" kern="1200" smtClean="0">
                      <a:latin typeface="Cambria Math" charset="0"/>
                    </a:rPr>
                    <m:t>𝒏</m:t>
                  </m:r>
                </m:sub>
              </m:sSub>
            </m:oMath>
          </a14:m>
          <a:r>
            <a:rPr lang="en-US" altLang="zh-CN" sz="1200" b="1" kern="1200" dirty="0" smtClean="0"/>
            <a:t>}</a:t>
          </a:r>
          <a:r>
            <a:rPr lang="zh-CN" altLang="en-US" sz="1200" b="1" kern="1200" dirty="0" smtClean="0"/>
            <a:t> </a:t>
          </a:r>
          <a:r>
            <a:rPr lang="en-US" altLang="zh-CN" sz="1200" b="1" kern="1200" dirty="0" smtClean="0"/>
            <a:t>as</a:t>
          </a:r>
          <a:r>
            <a:rPr lang="zh-CN" altLang="en-US" sz="1200" b="1" kern="1200" dirty="0" smtClean="0"/>
            <a:t> </a:t>
          </a:r>
          <a:r>
            <a:rPr lang="en-US" altLang="zh-CN" sz="1200" b="1" kern="1200" dirty="0" smtClean="0"/>
            <a:t>a</a:t>
          </a:r>
          <a:r>
            <a:rPr lang="zh-CN" altLang="en-US" sz="1200" b="1" kern="1200" dirty="0" smtClean="0"/>
            <a:t> </a:t>
          </a:r>
          <a:r>
            <a:rPr lang="en-US" altLang="zh-CN" sz="1200" b="1" kern="1200" dirty="0" smtClean="0"/>
            <a:t>Forest(One</a:t>
          </a:r>
          <a:r>
            <a:rPr lang="zh-CN" altLang="en-US" sz="1200" b="1" kern="1200" dirty="0" smtClean="0"/>
            <a:t> </a:t>
          </a:r>
          <a:r>
            <a:rPr lang="en-US" altLang="zh-CN" sz="1200" b="1" kern="1200" dirty="0" smtClean="0"/>
            <a:t>Node</a:t>
          </a:r>
          <a:r>
            <a:rPr lang="zh-CN" altLang="en-US" sz="1200" b="1" kern="1200" dirty="0" smtClean="0"/>
            <a:t> </a:t>
          </a:r>
          <a:r>
            <a:rPr lang="en-US" altLang="zh-CN" sz="1200" b="1" kern="1200" dirty="0" smtClean="0"/>
            <a:t>each</a:t>
          </a:r>
          <a:r>
            <a:rPr lang="zh-CN" altLang="en-US" sz="1200" b="1" kern="1200" dirty="0" smtClean="0"/>
            <a:t> </a:t>
          </a:r>
          <a:r>
            <a:rPr lang="en-US" altLang="zh-CN" sz="1200" b="1" kern="1200" dirty="0" smtClean="0"/>
            <a:t>Tree).</a:t>
          </a:r>
          <a:endParaRPr lang="zh-CN" altLang="en-US" sz="1200" b="1" kern="1200" dirty="0"/>
        </a:p>
      </dsp:txBody>
      <dsp:txXfrm>
        <a:off x="390589" y="69154"/>
        <a:ext cx="5830805" cy="293016"/>
      </dsp:txXfrm>
    </dsp:sp>
    <dsp:sp modelId="{146FE6D8-1C49-9844-A189-B0A8866A4136}">
      <dsp:nvSpPr>
        <dsp:cNvPr id="0" name=""/>
        <dsp:cNvSpPr/>
      </dsp:nvSpPr>
      <dsp:spPr>
        <a:xfrm>
          <a:off x="0" y="714622"/>
          <a:ext cx="7494754" cy="277200"/>
        </a:xfrm>
        <a:prstGeom prst="rect">
          <a:avLst/>
        </a:prstGeom>
        <a:solidFill>
          <a:schemeClr val="lt1">
            <a:alpha val="90000"/>
            <a:hueOff val="0"/>
            <a:satOff val="0"/>
            <a:lumOff val="0"/>
            <a:alphaOff val="0"/>
          </a:schemeClr>
        </a:solidFill>
        <a:ln w="9525" cap="rnd" cmpd="sng" algn="ctr">
          <a:solidFill>
            <a:schemeClr val="accent5">
              <a:hueOff val="2079079"/>
              <a:satOff val="-1338"/>
              <a:lumOff val="915"/>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F7DE49E-E0CD-834D-9D11-AB35892E92D9}">
      <dsp:nvSpPr>
        <dsp:cNvPr id="0" name=""/>
        <dsp:cNvSpPr/>
      </dsp:nvSpPr>
      <dsp:spPr>
        <a:xfrm>
          <a:off x="374737" y="552262"/>
          <a:ext cx="5863925" cy="324720"/>
        </a:xfrm>
        <a:prstGeom prst="roundRect">
          <a:avLst/>
        </a:prstGeom>
        <a:gradFill rotWithShape="0">
          <a:gsLst>
            <a:gs pos="0">
              <a:schemeClr val="accent5">
                <a:hueOff val="2079079"/>
                <a:satOff val="-1338"/>
                <a:lumOff val="915"/>
                <a:alphaOff val="0"/>
                <a:tint val="98000"/>
                <a:lumMod val="114000"/>
              </a:schemeClr>
            </a:gs>
            <a:gs pos="100000">
              <a:schemeClr val="accent5">
                <a:hueOff val="2079079"/>
                <a:satOff val="-1338"/>
                <a:lumOff val="915"/>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&lt;2&gt;</a:t>
          </a:r>
          <a:r>
            <a:rPr lang="zh-CN" altLang="en-US" sz="1200" b="1" kern="1200" dirty="0" smtClean="0"/>
            <a:t> </a:t>
          </a:r>
          <a:r>
            <a:rPr lang="en-US" altLang="zh-CN" sz="1200" b="1" kern="1200" baseline="0" dirty="0" smtClean="0"/>
            <a:t>Merge</a:t>
          </a:r>
          <a:r>
            <a:rPr lang="zh-CN" altLang="en-US" sz="1200" b="1" kern="1200" baseline="0" dirty="0" smtClean="0"/>
            <a:t> </a:t>
          </a:r>
          <a:r>
            <a:rPr lang="en-US" altLang="zh-CN" sz="1200" b="1" kern="1200" baseline="0" dirty="0" smtClean="0"/>
            <a:t>two</a:t>
          </a:r>
          <a:r>
            <a:rPr lang="zh-CN" altLang="en-US" sz="1200" b="1" kern="1200" baseline="0" dirty="0" smtClean="0"/>
            <a:t> </a:t>
          </a:r>
          <a:r>
            <a:rPr lang="en-US" altLang="zh-CN" sz="1200" b="1" kern="1200" baseline="0" dirty="0" smtClean="0"/>
            <a:t>tree</a:t>
          </a:r>
          <a:r>
            <a:rPr lang="zh-CN" altLang="en-US" sz="1200" b="1" kern="1200" baseline="0" dirty="0" smtClean="0"/>
            <a:t> </a:t>
          </a:r>
          <a:r>
            <a:rPr lang="en-US" altLang="zh-CN" sz="1200" b="1" kern="1200" baseline="0" dirty="0" smtClean="0"/>
            <a:t>with</a:t>
          </a:r>
          <a:r>
            <a:rPr lang="zh-CN" altLang="en-US" sz="1200" b="1" kern="1200" baseline="0" dirty="0" smtClean="0"/>
            <a:t> </a:t>
          </a:r>
          <a:r>
            <a:rPr lang="en-US" altLang="zh-CN" sz="1200" b="1" kern="1200" baseline="0" dirty="0" smtClean="0"/>
            <a:t>min</a:t>
          </a:r>
          <a:r>
            <a:rPr lang="zh-CN" altLang="en-US" sz="1200" b="1" kern="1200" baseline="0" dirty="0" smtClean="0"/>
            <a:t> </a:t>
          </a:r>
          <a:r>
            <a:rPr lang="en-US" altLang="zh-CN" sz="1200" b="1" kern="1200" baseline="0" dirty="0" smtClean="0"/>
            <a:t>root</a:t>
          </a:r>
          <a:r>
            <a:rPr lang="zh-CN" altLang="en-US" sz="1200" b="1" kern="1200" baseline="0" dirty="0" smtClean="0"/>
            <a:t> </a:t>
          </a:r>
          <a:r>
            <a:rPr lang="en-US" altLang="zh-CN" sz="1200" b="1" kern="1200" baseline="0" dirty="0" smtClean="0"/>
            <a:t>node</a:t>
          </a:r>
          <a:r>
            <a:rPr lang="zh-CN" altLang="en-US" sz="1200" b="1" kern="1200" baseline="0" dirty="0" smtClean="0"/>
            <a:t> </a:t>
          </a:r>
          <a:r>
            <a:rPr lang="en-US" altLang="zh-CN" sz="1200" b="1" kern="1200" baseline="0" dirty="0" smtClean="0"/>
            <a:t>weight(</a:t>
          </a:r>
          <a:r>
            <a:rPr lang="en-US" altLang="zh-CN" sz="1200" b="1" kern="1200" baseline="0" dirty="0" err="1" smtClean="0"/>
            <a:t>new_root</a:t>
          </a:r>
          <a:r>
            <a:rPr lang="zh-CN" altLang="en-US" sz="1200" b="1" kern="1200" baseline="0" dirty="0" smtClean="0"/>
            <a:t> </a:t>
          </a:r>
          <a:r>
            <a:rPr lang="en-US" altLang="zh-CN" sz="1200" b="1" kern="1200" baseline="0" dirty="0" smtClean="0"/>
            <a:t>=</a:t>
          </a:r>
          <a:r>
            <a:rPr lang="zh-CN" altLang="en-US" sz="1200" b="1" kern="1200" baseline="0" dirty="0" smtClean="0"/>
            <a:t> </a:t>
          </a:r>
          <a:r>
            <a:rPr lang="en-US" altLang="zh-CN" sz="1200" b="1" kern="1200" baseline="0" dirty="0" smtClean="0"/>
            <a:t>left</a:t>
          </a:r>
          <a:r>
            <a:rPr lang="zh-CN" altLang="en-US" sz="1200" b="1" kern="1200" baseline="0" dirty="0" smtClean="0"/>
            <a:t> </a:t>
          </a:r>
          <a:r>
            <a:rPr lang="en-US" altLang="zh-CN" sz="1200" b="1" kern="1200" baseline="0" dirty="0" smtClean="0"/>
            <a:t>+</a:t>
          </a:r>
          <a:r>
            <a:rPr lang="zh-CN" altLang="en-US" sz="1200" b="1" kern="1200" baseline="0" dirty="0" smtClean="0"/>
            <a:t> </a:t>
          </a:r>
          <a:r>
            <a:rPr lang="en-US" altLang="zh-CN" sz="1200" b="1" kern="1200" baseline="0" dirty="0" smtClean="0"/>
            <a:t>right).</a:t>
          </a:r>
          <a:endParaRPr lang="zh-CN" altLang="en-US" sz="1200" b="1" kern="1200" dirty="0"/>
        </a:p>
      </dsp:txBody>
      <dsp:txXfrm>
        <a:off x="390589" y="568114"/>
        <a:ext cx="5832221" cy="293016"/>
      </dsp:txXfrm>
    </dsp:sp>
    <dsp:sp modelId="{9AD70FC1-5604-C641-8499-3024A626116C}">
      <dsp:nvSpPr>
        <dsp:cNvPr id="0" name=""/>
        <dsp:cNvSpPr/>
      </dsp:nvSpPr>
      <dsp:spPr>
        <a:xfrm>
          <a:off x="0" y="1213583"/>
          <a:ext cx="7494754" cy="277200"/>
        </a:xfrm>
        <a:prstGeom prst="rect">
          <a:avLst/>
        </a:prstGeom>
        <a:solidFill>
          <a:schemeClr val="lt1">
            <a:alpha val="90000"/>
            <a:hueOff val="0"/>
            <a:satOff val="0"/>
            <a:lumOff val="0"/>
            <a:alphaOff val="0"/>
          </a:schemeClr>
        </a:solidFill>
        <a:ln w="9525" cap="rnd" cmpd="sng" algn="ctr">
          <a:solidFill>
            <a:schemeClr val="accent5">
              <a:hueOff val="4158158"/>
              <a:satOff val="-2675"/>
              <a:lumOff val="1829"/>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CA6AEB-8BFE-CB49-9A02-CE6B0DE85F5F}">
      <dsp:nvSpPr>
        <dsp:cNvPr id="0" name=""/>
        <dsp:cNvSpPr/>
      </dsp:nvSpPr>
      <dsp:spPr>
        <a:xfrm>
          <a:off x="374737" y="1051222"/>
          <a:ext cx="5863925" cy="324720"/>
        </a:xfrm>
        <a:prstGeom prst="roundRect">
          <a:avLst/>
        </a:prstGeom>
        <a:gradFill rotWithShape="0">
          <a:gsLst>
            <a:gs pos="0">
              <a:schemeClr val="accent5">
                <a:hueOff val="4158158"/>
                <a:satOff val="-2675"/>
                <a:lumOff val="1829"/>
                <a:alphaOff val="0"/>
                <a:tint val="98000"/>
                <a:lumMod val="114000"/>
              </a:schemeClr>
            </a:gs>
            <a:gs pos="100000">
              <a:schemeClr val="accent5">
                <a:hueOff val="4158158"/>
                <a:satOff val="-2675"/>
                <a:lumOff val="1829"/>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&lt;3&gt;</a:t>
          </a:r>
          <a:r>
            <a:rPr lang="zh-CN" altLang="en-US" sz="1200" b="1" kern="1200" dirty="0" smtClean="0"/>
            <a:t> </a:t>
          </a:r>
          <a:r>
            <a:rPr lang="en-US" altLang="zh-CN" sz="1200" b="1" kern="1200" dirty="0" smtClean="0"/>
            <a:t>Delete</a:t>
          </a:r>
          <a:r>
            <a:rPr lang="zh-CN" altLang="en-US" sz="1200" b="1" kern="1200" baseline="0" dirty="0" smtClean="0"/>
            <a:t> </a:t>
          </a:r>
          <a:r>
            <a:rPr lang="en-US" altLang="zh-CN" sz="1200" b="1" kern="1200" baseline="0" dirty="0" smtClean="0"/>
            <a:t>the</a:t>
          </a:r>
          <a:r>
            <a:rPr lang="zh-CN" altLang="en-US" sz="1200" b="1" kern="1200" baseline="0" dirty="0" smtClean="0"/>
            <a:t> </a:t>
          </a:r>
          <a:r>
            <a:rPr lang="en-US" altLang="zh-CN" sz="1200" b="1" kern="1200" baseline="0" dirty="0" smtClean="0"/>
            <a:t>selected</a:t>
          </a:r>
          <a:r>
            <a:rPr lang="zh-CN" altLang="en-US" sz="1200" b="1" kern="1200" baseline="0" dirty="0" smtClean="0"/>
            <a:t> </a:t>
          </a:r>
          <a:r>
            <a:rPr lang="en-US" altLang="zh-CN" sz="1200" b="1" kern="1200" baseline="0" dirty="0" smtClean="0"/>
            <a:t>trees</a:t>
          </a:r>
          <a:r>
            <a:rPr lang="zh-CN" altLang="en-US" sz="1200" b="1" kern="1200" baseline="0" dirty="0" smtClean="0"/>
            <a:t> </a:t>
          </a:r>
          <a:r>
            <a:rPr lang="en-US" altLang="zh-CN" sz="1200" b="1" kern="1200" baseline="0" dirty="0" smtClean="0"/>
            <a:t>and</a:t>
          </a:r>
          <a:r>
            <a:rPr lang="zh-CN" altLang="en-US" sz="1200" b="1" kern="1200" baseline="0" dirty="0" smtClean="0"/>
            <a:t> </a:t>
          </a:r>
          <a:r>
            <a:rPr lang="en-US" altLang="zh-CN" sz="1200" b="1" kern="1200" baseline="0" dirty="0" smtClean="0"/>
            <a:t>put</a:t>
          </a:r>
          <a:r>
            <a:rPr lang="zh-CN" altLang="en-US" sz="1200" b="1" kern="1200" baseline="0" dirty="0" smtClean="0"/>
            <a:t> </a:t>
          </a:r>
          <a:r>
            <a:rPr lang="en-US" altLang="zh-CN" sz="1200" b="1" kern="1200" baseline="0" dirty="0" smtClean="0"/>
            <a:t>the</a:t>
          </a:r>
          <a:r>
            <a:rPr lang="zh-CN" altLang="en-US" sz="1200" b="1" kern="1200" baseline="0" dirty="0" smtClean="0"/>
            <a:t> </a:t>
          </a:r>
          <a:r>
            <a:rPr lang="en-US" altLang="zh-CN" sz="1200" b="1" kern="1200" baseline="0" dirty="0" smtClean="0"/>
            <a:t>new</a:t>
          </a:r>
          <a:r>
            <a:rPr lang="zh-CN" altLang="en-US" sz="1200" b="1" kern="1200" baseline="0" dirty="0" smtClean="0"/>
            <a:t> </a:t>
          </a:r>
          <a:r>
            <a:rPr lang="en-US" altLang="zh-CN" sz="1200" b="1" kern="1200" baseline="0" dirty="0" smtClean="0"/>
            <a:t>tree</a:t>
          </a:r>
          <a:r>
            <a:rPr lang="zh-CN" altLang="en-US" sz="1200" b="1" kern="1200" baseline="0" dirty="0" smtClean="0"/>
            <a:t> </a:t>
          </a:r>
          <a:r>
            <a:rPr lang="en-US" altLang="zh-CN" sz="1200" b="1" kern="1200" baseline="0" dirty="0" smtClean="0"/>
            <a:t>to</a:t>
          </a:r>
          <a:r>
            <a:rPr lang="zh-CN" altLang="en-US" sz="1200" b="1" kern="1200" baseline="0" dirty="0" smtClean="0"/>
            <a:t> </a:t>
          </a:r>
          <a:r>
            <a:rPr lang="en-US" altLang="zh-CN" sz="1200" b="1" kern="1200" baseline="0" dirty="0" smtClean="0"/>
            <a:t>forest.</a:t>
          </a:r>
          <a:endParaRPr lang="zh-CN" altLang="en-US" sz="1200" b="1" kern="1200" dirty="0"/>
        </a:p>
      </dsp:txBody>
      <dsp:txXfrm>
        <a:off x="390589" y="1067074"/>
        <a:ext cx="5832221" cy="293016"/>
      </dsp:txXfrm>
    </dsp:sp>
    <dsp:sp modelId="{67AD7BC0-F694-8A4C-A7B2-67E0F69C1840}">
      <dsp:nvSpPr>
        <dsp:cNvPr id="0" name=""/>
        <dsp:cNvSpPr/>
      </dsp:nvSpPr>
      <dsp:spPr>
        <a:xfrm>
          <a:off x="0" y="1712543"/>
          <a:ext cx="7494754" cy="277200"/>
        </a:xfrm>
        <a:prstGeom prst="rect">
          <a:avLst/>
        </a:prstGeom>
        <a:solidFill>
          <a:schemeClr val="lt1">
            <a:alpha val="90000"/>
            <a:hueOff val="0"/>
            <a:satOff val="0"/>
            <a:lumOff val="0"/>
            <a:alphaOff val="0"/>
          </a:schemeClr>
        </a:solidFill>
        <a:ln w="9525" cap="rnd" cmpd="sng" algn="ctr">
          <a:solidFill>
            <a:schemeClr val="accent5">
              <a:hueOff val="6237237"/>
              <a:satOff val="-4013"/>
              <a:lumOff val="2744"/>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D8A8CE43-30E1-C241-8162-CD5658270877}">
      <dsp:nvSpPr>
        <dsp:cNvPr id="0" name=""/>
        <dsp:cNvSpPr/>
      </dsp:nvSpPr>
      <dsp:spPr>
        <a:xfrm>
          <a:off x="374737" y="1550183"/>
          <a:ext cx="5863925" cy="324720"/>
        </a:xfrm>
        <a:prstGeom prst="roundRect">
          <a:avLst/>
        </a:prstGeom>
        <a:gradFill rotWithShape="0">
          <a:gsLst>
            <a:gs pos="0">
              <a:schemeClr val="accent5">
                <a:hueOff val="6237237"/>
                <a:satOff val="-4013"/>
                <a:lumOff val="2744"/>
                <a:alphaOff val="0"/>
                <a:tint val="98000"/>
                <a:lumMod val="114000"/>
              </a:schemeClr>
            </a:gs>
            <a:gs pos="100000">
              <a:schemeClr val="accent5">
                <a:hueOff val="6237237"/>
                <a:satOff val="-4013"/>
                <a:lumOff val="2744"/>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8299" tIns="0" rIns="198299" bIns="0" numCol="1" spcCol="1270" anchor="ctr" anchorCtr="0">
          <a:noAutofit/>
        </a:bodyPr>
        <a:lstStyle/>
        <a:p>
          <a:pPr lvl="0" algn="l" defTabSz="533400">
            <a:lnSpc>
              <a:spcPct val="90000"/>
            </a:lnSpc>
            <a:spcBef>
              <a:spcPct val="0"/>
            </a:spcBef>
            <a:spcAft>
              <a:spcPct val="35000"/>
            </a:spcAft>
          </a:pPr>
          <a:r>
            <a:rPr lang="en-US" altLang="zh-CN" sz="1200" b="1" kern="1200" dirty="0" smtClean="0"/>
            <a:t>&lt;4&gt;</a:t>
          </a:r>
          <a:r>
            <a:rPr lang="zh-CN" altLang="en-US" sz="1200" b="1" kern="1200" dirty="0" smtClean="0"/>
            <a:t> </a:t>
          </a:r>
          <a:r>
            <a:rPr lang="en-US" altLang="zh-CN" sz="1200" b="1" kern="1200" dirty="0" smtClean="0"/>
            <a:t>Repeat</a:t>
          </a:r>
          <a:r>
            <a:rPr lang="zh-CN" altLang="en-US" sz="1200" b="1" kern="1200" baseline="0" dirty="0" smtClean="0"/>
            <a:t> </a:t>
          </a:r>
          <a:r>
            <a:rPr lang="en-US" altLang="zh-CN" sz="1200" b="1" kern="1200" baseline="0" dirty="0" smtClean="0"/>
            <a:t>&lt;2&gt;</a:t>
          </a:r>
          <a:r>
            <a:rPr lang="zh-CN" altLang="en-US" sz="1200" b="1" kern="1200" baseline="0" dirty="0" smtClean="0"/>
            <a:t> </a:t>
          </a:r>
          <a:r>
            <a:rPr lang="en-US" altLang="zh-CN" sz="1200" b="1" kern="1200" baseline="0" dirty="0" smtClean="0"/>
            <a:t>and</a:t>
          </a:r>
          <a:r>
            <a:rPr lang="zh-CN" altLang="en-US" sz="1200" b="1" kern="1200" baseline="0" dirty="0" smtClean="0"/>
            <a:t> </a:t>
          </a:r>
          <a:r>
            <a:rPr lang="en-US" altLang="zh-CN" sz="1200" b="1" kern="1200" baseline="0" dirty="0" smtClean="0"/>
            <a:t>&lt;3&gt;</a:t>
          </a:r>
          <a:r>
            <a:rPr lang="zh-CN" altLang="en-US" sz="1200" b="1" kern="1200" baseline="0" dirty="0" smtClean="0"/>
            <a:t> </a:t>
          </a:r>
          <a:r>
            <a:rPr lang="en-US" altLang="zh-CN" sz="1200" b="1" kern="1200" baseline="0" dirty="0" smtClean="0"/>
            <a:t>until</a:t>
          </a:r>
          <a:r>
            <a:rPr lang="zh-CN" altLang="en-US" sz="1200" b="1" kern="1200" baseline="0" dirty="0" smtClean="0"/>
            <a:t> </a:t>
          </a:r>
          <a:r>
            <a:rPr lang="en-US" altLang="zh-CN" sz="1200" b="1" kern="1200" baseline="0" dirty="0" smtClean="0"/>
            <a:t>there</a:t>
          </a:r>
          <a:r>
            <a:rPr lang="zh-CN" altLang="en-US" sz="1200" b="1" kern="1200" baseline="0" dirty="0" smtClean="0"/>
            <a:t> </a:t>
          </a:r>
          <a:r>
            <a:rPr lang="en-US" altLang="zh-CN" sz="1200" b="1" kern="1200" baseline="0" dirty="0" smtClean="0"/>
            <a:t>exists</a:t>
          </a:r>
          <a:r>
            <a:rPr lang="zh-CN" altLang="en-US" sz="1200" b="1" kern="1200" baseline="0" dirty="0" smtClean="0"/>
            <a:t> </a:t>
          </a:r>
          <a:r>
            <a:rPr lang="en-US" altLang="zh-CN" sz="1200" b="1" kern="1200" baseline="0" dirty="0" smtClean="0"/>
            <a:t>only</a:t>
          </a:r>
          <a:r>
            <a:rPr lang="zh-CN" altLang="en-US" sz="1200" b="1" kern="1200" baseline="0" dirty="0" smtClean="0"/>
            <a:t> </a:t>
          </a:r>
          <a:r>
            <a:rPr lang="en-US" altLang="zh-CN" sz="1200" b="1" kern="1200" baseline="0" dirty="0" smtClean="0"/>
            <a:t>one</a:t>
          </a:r>
          <a:r>
            <a:rPr lang="zh-CN" altLang="en-US" sz="1200" b="1" kern="1200" baseline="0" dirty="0" smtClean="0"/>
            <a:t> </a:t>
          </a:r>
          <a:r>
            <a:rPr lang="en-US" altLang="zh-CN" sz="1200" b="1" kern="1200" baseline="0" dirty="0" smtClean="0"/>
            <a:t>tree.</a:t>
          </a:r>
          <a:endParaRPr lang="zh-CN" altLang="en-US" sz="1200" b="1" kern="1200" dirty="0"/>
        </a:p>
      </dsp:txBody>
      <dsp:txXfrm>
        <a:off x="390589" y="1566035"/>
        <a:ext cx="5832221" cy="293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AF19A-452D-274F-81F5-15641ABF9A02}">
      <dsp:nvSpPr>
        <dsp:cNvPr id="0" name=""/>
        <dsp:cNvSpPr/>
      </dsp:nvSpPr>
      <dsp:spPr>
        <a:xfrm>
          <a:off x="-8958" y="0"/>
          <a:ext cx="3307965" cy="1136026"/>
        </a:xfrm>
        <a:prstGeom prst="leftRightRibb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9CC11527-662A-D248-9264-6683500301BD}">
      <dsp:nvSpPr>
        <dsp:cNvPr id="0" name=""/>
        <dsp:cNvSpPr/>
      </dsp:nvSpPr>
      <dsp:spPr>
        <a:xfrm>
          <a:off x="565799" y="198804"/>
          <a:ext cx="937221" cy="556652"/>
        </a:xfrm>
        <a:prstGeom prst="rect">
          <a:avLst/>
        </a:prstGeom>
        <a:noFill/>
        <a:ln>
          <a:noFill/>
        </a:ln>
        <a:effectLst>
          <a:outerShdw blurRad="63500" dist="38100" dir="5400000" rotWithShape="0">
            <a:srgbClr val="000000">
              <a:alpha val="60000"/>
            </a:srgbClr>
          </a:outerShdw>
        </a:effectLst>
        <a:scene3d>
          <a:camera prst="orthographicFront">
            <a:rot lat="0" lon="0" rev="0"/>
          </a:camera>
          <a:lightRig rig="threePt" dir="tl"/>
        </a:scene3d>
        <a:sp3d/>
      </dsp:spPr>
      <dsp:style>
        <a:lnRef idx="0">
          <a:scrgbClr r="0" g="0" b="0"/>
        </a:lnRef>
        <a:fillRef idx="3">
          <a:scrgbClr r="0" g="0" b="0"/>
        </a:fillRef>
        <a:effectRef idx="3">
          <a:scrgbClr r="0" g="0" b="0"/>
        </a:effectRef>
        <a:fontRef idx="minor">
          <a:schemeClr val="lt1"/>
        </a:fontRef>
      </dsp:style>
      <dsp:txBody>
        <a:bodyPr spcFirstLastPara="0" vert="horz" wrap="square" lIns="0" tIns="53340" rIns="0" bIns="57150" numCol="1" spcCol="1270" anchor="ctr" anchorCtr="0">
          <a:noAutofit/>
        </a:bodyPr>
        <a:lstStyle/>
        <a:p>
          <a:pPr lvl="0" algn="ctr" defTabSz="666750">
            <a:lnSpc>
              <a:spcPct val="90000"/>
            </a:lnSpc>
            <a:spcBef>
              <a:spcPct val="0"/>
            </a:spcBef>
            <a:spcAft>
              <a:spcPct val="35000"/>
            </a:spcAft>
          </a:pPr>
          <a:r>
            <a:rPr lang="en-US" altLang="zh-CN" sz="1500" b="1" kern="1200" dirty="0" smtClean="0"/>
            <a:t>Fix</a:t>
          </a:r>
          <a:r>
            <a:rPr lang="zh-CN" altLang="en-US" sz="1500" b="1" kern="1200" baseline="0" dirty="0" smtClean="0"/>
            <a:t> </a:t>
          </a:r>
          <a:r>
            <a:rPr lang="en-US" altLang="zh-CN" sz="1500" b="1" kern="1200" baseline="0" dirty="0" smtClean="0"/>
            <a:t>Length</a:t>
          </a:r>
          <a:endParaRPr lang="zh-CN" altLang="en-US" sz="1500" b="1" kern="1200" dirty="0"/>
        </a:p>
      </dsp:txBody>
      <dsp:txXfrm>
        <a:off x="565799" y="198804"/>
        <a:ext cx="937221" cy="556652"/>
      </dsp:txXfrm>
    </dsp:sp>
    <dsp:sp modelId="{2A0DBCC6-7EF0-1248-885D-45516D967990}">
      <dsp:nvSpPr>
        <dsp:cNvPr id="0" name=""/>
        <dsp:cNvSpPr/>
      </dsp:nvSpPr>
      <dsp:spPr>
        <a:xfrm>
          <a:off x="1645024" y="380568"/>
          <a:ext cx="1107625" cy="556652"/>
        </a:xfrm>
        <a:prstGeom prst="rect">
          <a:avLst/>
        </a:prstGeom>
        <a:noFill/>
        <a:ln>
          <a:noFill/>
        </a:ln>
        <a:effectLst>
          <a:outerShdw blurRad="63500" dist="38100" dir="5400000" rotWithShape="0">
            <a:srgbClr val="000000">
              <a:alpha val="60000"/>
            </a:srgbClr>
          </a:outerShdw>
        </a:effectLst>
        <a:scene3d>
          <a:camera prst="orthographicFront">
            <a:rot lat="0" lon="0" rev="0"/>
          </a:camera>
          <a:lightRig rig="threePt" dir="tl"/>
        </a:scene3d>
        <a:sp3d/>
      </dsp:spPr>
      <dsp:style>
        <a:lnRef idx="0">
          <a:scrgbClr r="0" g="0" b="0"/>
        </a:lnRef>
        <a:fillRef idx="3">
          <a:scrgbClr r="0" g="0" b="0"/>
        </a:fillRef>
        <a:effectRef idx="3">
          <a:scrgbClr r="0" g="0" b="0"/>
        </a:effectRef>
        <a:fontRef idx="minor">
          <a:schemeClr val="lt1"/>
        </a:fontRef>
      </dsp:style>
      <dsp:txBody>
        <a:bodyPr spcFirstLastPara="0" vert="horz" wrap="square" lIns="0" tIns="53340" rIns="0" bIns="57150" numCol="1" spcCol="1270" anchor="ctr" anchorCtr="0">
          <a:noAutofit/>
        </a:bodyPr>
        <a:lstStyle/>
        <a:p>
          <a:pPr lvl="0" algn="ctr" defTabSz="666750">
            <a:lnSpc>
              <a:spcPct val="90000"/>
            </a:lnSpc>
            <a:spcBef>
              <a:spcPct val="0"/>
            </a:spcBef>
            <a:spcAft>
              <a:spcPct val="35000"/>
            </a:spcAft>
          </a:pPr>
          <a:r>
            <a:rPr lang="en-US" altLang="en-US" sz="1500" b="1" kern="1200" dirty="0" smtClean="0"/>
            <a:t>Variable</a:t>
          </a:r>
          <a:r>
            <a:rPr lang="zh-CN" altLang="en-US" sz="1500" b="1" kern="1200" dirty="0" smtClean="0"/>
            <a:t> </a:t>
          </a:r>
          <a:r>
            <a:rPr lang="en-US" altLang="zh-CN" sz="1500" b="1" kern="1200" dirty="0" err="1" smtClean="0"/>
            <a:t>Lenghth</a:t>
          </a:r>
          <a:endParaRPr lang="zh-CN" altLang="en-US" sz="1500" b="1" kern="1200" dirty="0"/>
        </a:p>
      </dsp:txBody>
      <dsp:txXfrm>
        <a:off x="1645024" y="380568"/>
        <a:ext cx="1107625" cy="5566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t>2017/7/23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t>‹#›</a:t>
            </a:fld>
            <a:endParaRPr lang="zh-CN" altLang="en-US"/>
          </a:p>
        </p:txBody>
      </p:sp>
    </p:spTree>
    <p:extLst>
      <p:ext uri="{BB962C8B-B14F-4D97-AF65-F5344CB8AC3E}">
        <p14:creationId xmlns:p14="http://schemas.microsoft.com/office/powerpoint/2010/main" val="357449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748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2159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944908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46409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10982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77506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77152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86554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32571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接近工业实际的比赛环境，是我们能够综合考虑资源消耗和算法稳定性、精确度等问题，最终取得了良好的效果，在</a:t>
            </a:r>
            <a:r>
              <a:rPr kumimoji="1" lang="en-US" altLang="zh-CN" dirty="0" smtClean="0"/>
              <a:t>1505</a:t>
            </a:r>
            <a:r>
              <a:rPr kumimoji="1" lang="zh-CN" altLang="en-US" dirty="0" smtClean="0"/>
              <a:t>支队伍中取得冠军。最后，我们团队的每个人都从这个比赛中学习到了很多，这道题目不仅锻炼了我们的个人能力，培养了我们用工业实际的角度来考虑问题的角度，也锻炼了我们团队协作的能力。在此我们像比赛的组织方和项目的出题方致以崇高的敬意和真挚的感谢。</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860147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以上就是我此次报告的内容，谢谢大家</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18376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9727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873260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705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75659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62526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03326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7004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45993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43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8991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931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6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70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941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9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72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016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a:solidFill>
            <a:schemeClr val="bg1"/>
          </a:solidFill>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78271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492422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5576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8471628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4498941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smtClean="0"/>
              <a:t>添加标题</a:t>
            </a:r>
            <a:endParaRPr lang="zh-CN" altLang="en-US" dirty="0"/>
          </a:p>
        </p:txBody>
      </p:sp>
    </p:spTree>
    <p:extLst>
      <p:ext uri="{BB962C8B-B14F-4D97-AF65-F5344CB8AC3E}">
        <p14:creationId xmlns:p14="http://schemas.microsoft.com/office/powerpoint/2010/main" val="807050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4702265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371559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593223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5052687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9011376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657040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0829845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7/23/17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45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79678485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808109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2619733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392801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80172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8851193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itchFamily="34" charset="-122"/>
                <a:ea typeface="微软雅黑"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字体使用 </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行距</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背景图片出处</a:t>
            </a: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声明</a:t>
            </a:r>
            <a:endParaRPr lang="en-US" altLang="zh-CN" sz="1335" dirty="0">
              <a:solidFill>
                <a:srgbClr val="FFFFFF"/>
              </a:solidFill>
              <a:latin typeface="微软雅黑" pitchFamily="34" charset="-122"/>
              <a:ea typeface="微软雅黑"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英文 </a:t>
            </a:r>
            <a:r>
              <a:rPr lang="en-US" altLang="zh-CN" sz="1335" dirty="0">
                <a:solidFill>
                  <a:srgbClr val="FFFFFF"/>
                </a:solidFill>
                <a:latin typeface="微软雅黑" pitchFamily="34" charset="-122"/>
                <a:ea typeface="微软雅黑" pitchFamily="34" charset="-122"/>
                <a:cs typeface="Segoe UI Light"/>
              </a:rPr>
              <a:t>Calibri</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中文 微软雅黑</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正文 </a:t>
            </a:r>
            <a:r>
              <a:rPr lang="en-US" altLang="zh-CN" sz="1335" dirty="0">
                <a:solidFill>
                  <a:srgbClr val="FFFFFF"/>
                </a:solidFill>
                <a:latin typeface="微软雅黑" pitchFamily="34" charset="-122"/>
                <a:ea typeface="微软雅黑" pitchFamily="34" charset="-122"/>
                <a:cs typeface="Segoe UI Light"/>
              </a:rPr>
              <a:t>1.3</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en-US" altLang="zh-CN" sz="1335" dirty="0" err="1">
                <a:solidFill>
                  <a:srgbClr val="FFFFFF"/>
                </a:solidFill>
                <a:latin typeface="微软雅黑" pitchFamily="34" charset="-122"/>
                <a:ea typeface="微软雅黑" pitchFamily="34" charset="-122"/>
                <a:cs typeface="Segoe UI Light"/>
              </a:rPr>
              <a:t>cn.bing.com</a:t>
            </a: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prstClr val="white"/>
                </a:solidFill>
                <a:latin typeface="微软雅黑" pitchFamily="34" charset="-122"/>
                <a:ea typeface="微软雅黑" pitchFamily="34" charset="-122"/>
              </a:rPr>
              <a:t>互联网是一个开放共享的平台</a:t>
            </a:r>
          </a:p>
          <a:p>
            <a:pPr defTabSz="608965">
              <a:lnSpc>
                <a:spcPct val="130000"/>
              </a:lnSpc>
            </a:pPr>
            <a:r>
              <a:rPr lang="zh-CN" altLang="en-US" sz="1335" dirty="0">
                <a:solidFill>
                  <a:prstClr val="white"/>
                </a:solidFill>
                <a:latin typeface="微软雅黑" pitchFamily="34" charset="-122"/>
                <a:ea typeface="微软雅黑" pitchFamily="34" charset="-122"/>
                <a:cs typeface="Segoe UI" pitchFamily="34" charset="0"/>
              </a:rPr>
              <a:t>Office</a:t>
            </a:r>
            <a:r>
              <a:rPr lang="en-US" altLang="zh-CN" sz="1335" dirty="0">
                <a:solidFill>
                  <a:prstClr val="white"/>
                </a:solidFill>
                <a:latin typeface="微软雅黑" pitchFamily="34" charset="-122"/>
                <a:ea typeface="微软雅黑" pitchFamily="34" charset="-122"/>
                <a:cs typeface="Segoe UI" pitchFamily="34" charset="0"/>
              </a:rPr>
              <a:t>PLUS</a:t>
            </a:r>
            <a:r>
              <a:rPr lang="en-US" altLang="zh-CN" sz="1335" dirty="0">
                <a:solidFill>
                  <a:prstClr val="white"/>
                </a:solidFill>
                <a:latin typeface="微软雅黑" pitchFamily="34" charset="-122"/>
                <a:ea typeface="微软雅黑" pitchFamily="34" charset="-122"/>
              </a:rPr>
              <a:t> </a:t>
            </a:r>
            <a:r>
              <a:rPr lang="zh-CN" altLang="en-US" sz="1335" dirty="0">
                <a:solidFill>
                  <a:prstClr val="white"/>
                </a:solidFill>
                <a:latin typeface="微软雅黑" pitchFamily="34" charset="-122"/>
                <a:ea typeface="微软雅黑" pitchFamily="34" charset="-122"/>
              </a:rPr>
              <a:t>部分设计灵感与元素来源于网络</a:t>
            </a:r>
          </a:p>
          <a:p>
            <a:pPr defTabSz="608965">
              <a:lnSpc>
                <a:spcPct val="130000"/>
              </a:lnSpc>
            </a:pPr>
            <a:r>
              <a:rPr lang="zh-CN" altLang="en-US" sz="1335" dirty="0">
                <a:solidFill>
                  <a:prstClr val="white"/>
                </a:solidFill>
                <a:latin typeface="微软雅黑" pitchFamily="34" charset="-122"/>
                <a:ea typeface="微软雅黑" pitchFamily="34" charset="-122"/>
              </a:rPr>
              <a:t>如有建议请联系officeplus@microsoft.com</a:t>
            </a:r>
            <a:endParaRPr lang="en-US" altLang="zh-CN" sz="1335" dirty="0">
              <a:solidFill>
                <a:srgbClr val="FFFFFF"/>
              </a:solidFill>
              <a:latin typeface="微软雅黑" pitchFamily="34" charset="-122"/>
              <a:ea typeface="微软雅黑"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a:cs typeface="Segoe UI Light"/>
              </a:rPr>
              <a:t>OfficePLUS</a:t>
            </a:r>
            <a:endParaRPr lang="zh-CN" altLang="en-US" sz="1065" dirty="0">
              <a:solidFill>
                <a:srgbClr val="FFFFFF"/>
              </a:solidFill>
              <a:latin typeface="Segoe UI Light"/>
              <a:cs typeface="Segoe UI Light"/>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1429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itchFamily="34" charset="-122"/>
                <a:ea typeface="微软雅黑" pitchFamily="34" charset="-122"/>
              </a:rPr>
              <a:t>点击</a:t>
            </a:r>
            <a:r>
              <a:rPr kumimoji="1" lang="en-US" altLang="zh-CN" sz="1335" dirty="0">
                <a:solidFill>
                  <a:schemeClr val="tx1">
                    <a:lumMod val="75000"/>
                    <a:lumOff val="25000"/>
                  </a:schemeClr>
                </a:solidFill>
                <a:latin typeface="微软雅黑" pitchFamily="34" charset="-122"/>
                <a:ea typeface="微软雅黑" pitchFamily="34" charset="-122"/>
              </a:rPr>
              <a:t>Logo</a:t>
            </a:r>
            <a:r>
              <a:rPr kumimoji="1" lang="zh-CN" altLang="en-US" sz="1335" dirty="0">
                <a:solidFill>
                  <a:schemeClr val="tx1">
                    <a:lumMod val="75000"/>
                    <a:lumOff val="25000"/>
                  </a:schemeClr>
                </a:solidFill>
                <a:latin typeface="微软雅黑" pitchFamily="34" charset="-122"/>
                <a:ea typeface="微软雅黑" pitchFamily="34" charset="-122"/>
              </a:rPr>
              <a:t>获取更多优质模板（放映模式</a:t>
            </a:r>
            <a:r>
              <a:rPr kumimoji="1" lang="zh-CN" altLang="en-US" sz="1335" dirty="0">
                <a:solidFill>
                  <a:schemeClr val="tx1">
                    <a:lumMod val="75000"/>
                    <a:lumOff val="25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7/23/17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68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41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74358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7/23/17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29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7/23/17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5808305"/>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6.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2.jpg"/><Relationship Id="rId43" Type="http://schemas.openxmlformats.org/officeDocument/2006/relationships/image" Target="../media/image3.png"/><Relationship Id="rId44" Type="http://schemas.openxmlformats.org/officeDocument/2006/relationships/image" Target="../media/image4.png"/><Relationship Id="rId4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7/23/17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61614621"/>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50" r:id="rId36"/>
    <p:sldLayoutId id="2147483651" r:id="rId37"/>
    <p:sldLayoutId id="2147483652" r:id="rId38"/>
    <p:sldLayoutId id="2147483656" r:id="rId39"/>
    <p:sldLayoutId id="2147483657" r:id="rId4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17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3" Type="http://schemas.openxmlformats.org/officeDocument/2006/relationships/diagramData" Target="../diagrams/data5.xml"/><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85950" y="4472022"/>
            <a:ext cx="8420098" cy="584771"/>
          </a:xfrm>
          <a:prstGeom prst="rect">
            <a:avLst/>
          </a:prstGeom>
        </p:spPr>
        <p:txBody>
          <a:bodyPr wrap="square" lIns="91436" tIns="45718" rIns="91436" bIns="45718">
            <a:spAutoFit/>
          </a:bodyPr>
          <a:lstStyle/>
          <a:p>
            <a:pPr algn="ctr"/>
            <a:r>
              <a:rPr lang="en-US" altLang="zh-CN" sz="3200" b="1" dirty="0" smtClean="0">
                <a:solidFill>
                  <a:srgbClr val="FFC000"/>
                </a:solidFill>
                <a:latin typeface="STXinwei" charset="-122"/>
                <a:ea typeface="STXinwei" charset="-122"/>
                <a:cs typeface="STXinwei" charset="-122"/>
              </a:rPr>
              <a:t>Reporter</a:t>
            </a:r>
            <a:r>
              <a:rPr lang="zh-CN" altLang="en-US" sz="3200" b="1" dirty="0" smtClean="0">
                <a:solidFill>
                  <a:srgbClr val="FFC000"/>
                </a:solidFill>
                <a:latin typeface="STXinwei" charset="-122"/>
                <a:ea typeface="STXinwei" charset="-122"/>
                <a:cs typeface="STXinwei" charset="-122"/>
              </a:rPr>
              <a:t>：</a:t>
            </a:r>
            <a:r>
              <a:rPr lang="en-US" altLang="zh-CN" sz="3200" b="1" dirty="0" err="1" smtClean="0">
                <a:solidFill>
                  <a:srgbClr val="FFC000"/>
                </a:solidFill>
                <a:latin typeface="STXinwei" charset="-122"/>
                <a:ea typeface="STXinwei" charset="-122"/>
                <a:cs typeface="STXinwei" charset="-122"/>
              </a:rPr>
              <a:t>Jackokie</a:t>
            </a:r>
            <a:r>
              <a:rPr lang="zh-CN" altLang="en-US" sz="3200" b="1" dirty="0" smtClean="0">
                <a:solidFill>
                  <a:srgbClr val="FFC000"/>
                </a:solidFill>
                <a:latin typeface="STXinwei" charset="-122"/>
                <a:ea typeface="STXinwei" charset="-122"/>
                <a:cs typeface="STXinwei" charset="-122"/>
              </a:rPr>
              <a:t> </a:t>
            </a:r>
            <a:r>
              <a:rPr lang="en-US" altLang="zh-CN" sz="3200" b="1" dirty="0" smtClean="0">
                <a:solidFill>
                  <a:srgbClr val="FFC000"/>
                </a:solidFill>
                <a:latin typeface="STXinwei" charset="-122"/>
                <a:ea typeface="STXinwei" charset="-122"/>
                <a:cs typeface="STXinwei" charset="-122"/>
              </a:rPr>
              <a:t>Zhao</a:t>
            </a:r>
            <a:endParaRPr lang="zh-CN" altLang="en-US" sz="3200" b="1" dirty="0">
              <a:solidFill>
                <a:srgbClr val="FFC000"/>
              </a:solidFill>
              <a:latin typeface="STXinwei" charset="-122"/>
              <a:ea typeface="STXinwei" charset="-122"/>
              <a:cs typeface="STXinwei" charset="-122"/>
            </a:endParaRPr>
          </a:p>
        </p:txBody>
      </p:sp>
      <p:sp>
        <p:nvSpPr>
          <p:cNvPr id="7" name="文本框 6"/>
          <p:cNvSpPr txBox="1"/>
          <p:nvPr/>
        </p:nvSpPr>
        <p:spPr>
          <a:xfrm>
            <a:off x="0" y="2051957"/>
            <a:ext cx="12191998" cy="2123658"/>
          </a:xfrm>
          <a:prstGeom prst="rect">
            <a:avLst/>
          </a:prstGeom>
          <a:noFill/>
        </p:spPr>
        <p:txBody>
          <a:bodyPr wrap="square" rtlCol="0">
            <a:spAutoFit/>
          </a:bodyPr>
          <a:lstStyle/>
          <a:p>
            <a:pPr algn="ctr">
              <a:lnSpc>
                <a:spcPct val="150000"/>
              </a:lnSpc>
            </a:pPr>
            <a:r>
              <a:rPr lang="en-US" altLang="zh-CN" sz="4400" b="1" dirty="0" smtClean="0"/>
              <a:t>Deep</a:t>
            </a:r>
            <a:r>
              <a:rPr lang="zh-CN" altLang="en-US" sz="4400" b="1" dirty="0" smtClean="0"/>
              <a:t> </a:t>
            </a:r>
            <a:r>
              <a:rPr lang="en-US" altLang="zh-CN" sz="4400" b="1" dirty="0" smtClean="0"/>
              <a:t>Learning</a:t>
            </a:r>
            <a:r>
              <a:rPr lang="zh-CN" altLang="en-US" sz="4400" b="1" dirty="0" smtClean="0"/>
              <a:t> </a:t>
            </a:r>
            <a:r>
              <a:rPr lang="en-US" altLang="zh-CN" sz="4400" b="1" dirty="0" smtClean="0"/>
              <a:t>in</a:t>
            </a:r>
            <a:r>
              <a:rPr lang="zh-CN" altLang="en-US" sz="4400" b="1" dirty="0" smtClean="0"/>
              <a:t> </a:t>
            </a:r>
            <a:r>
              <a:rPr lang="en-US" altLang="zh-CN" sz="4400" b="1" dirty="0" smtClean="0"/>
              <a:t>Action</a:t>
            </a:r>
            <a:endParaRPr lang="en-US" altLang="zh-CN" sz="4400" b="1" dirty="0"/>
          </a:p>
          <a:p>
            <a:pPr algn="ctr">
              <a:lnSpc>
                <a:spcPct val="150000"/>
              </a:lnSpc>
            </a:pPr>
            <a:r>
              <a:rPr lang="en-US" altLang="zh-CN" sz="4400" b="1" dirty="0" smtClean="0"/>
              <a:t>Word2Vec</a:t>
            </a:r>
            <a:endParaRPr lang="en-US" altLang="zh-CN" sz="4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2.3</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Huffman</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a:t>
            </a:r>
            <a:r>
              <a:rPr lang="en-US" altLang="zh-CN" sz="3200" b="1" dirty="0" smtClean="0">
                <a:latin typeface="Yuanti SC" charset="-122"/>
                <a:ea typeface="Yuanti SC" charset="-122"/>
                <a:cs typeface="Yuanti SC" charset="-122"/>
              </a:rPr>
              <a:t>oding</a:t>
            </a:r>
            <a:endParaRPr lang="zh-CN" altLang="en-US" sz="3200" b="1" dirty="0">
              <a:latin typeface="Yuanti SC" charset="-122"/>
              <a:ea typeface="Yuanti SC" charset="-122"/>
              <a:cs typeface="Yuanti SC" charset="-122"/>
            </a:endParaRPr>
          </a:p>
        </p:txBody>
      </p:sp>
      <p:sp>
        <p:nvSpPr>
          <p:cNvPr id="4" name="矩形 3"/>
          <p:cNvSpPr/>
          <p:nvPr/>
        </p:nvSpPr>
        <p:spPr>
          <a:xfrm>
            <a:off x="824651" y="973191"/>
            <a:ext cx="4007327" cy="461665"/>
          </a:xfrm>
          <a:prstGeom prst="rect">
            <a:avLst/>
          </a:prstGeom>
          <a:noFill/>
        </p:spPr>
        <p:txBody>
          <a:bodyPr wrap="square" lIns="91440" tIns="45720" rIns="91440" bIns="45720">
            <a:spAutoFit/>
          </a:bodyPr>
          <a:lstStyle/>
          <a:p>
            <a:pPr algn="ct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Coding</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graphicFrame>
        <p:nvGraphicFramePr>
          <p:cNvPr id="2" name="图表 1"/>
          <p:cNvGraphicFramePr/>
          <p:nvPr>
            <p:extLst>
              <p:ext uri="{D42A27DB-BD31-4B8C-83A1-F6EECF244321}">
                <p14:modId xmlns:p14="http://schemas.microsoft.com/office/powerpoint/2010/main" val="588336244"/>
              </p:ext>
            </p:extLst>
          </p:nvPr>
        </p:nvGraphicFramePr>
        <p:xfrm>
          <a:off x="2496569" y="3421159"/>
          <a:ext cx="3290048" cy="1136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1030840" y="2243520"/>
            <a:ext cx="1201270" cy="358588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1" name="文本框 10"/>
          <p:cNvSpPr txBox="1"/>
          <p:nvPr/>
        </p:nvSpPr>
        <p:spPr>
          <a:xfrm>
            <a:off x="1344377" y="2328301"/>
            <a:ext cx="574196" cy="3416320"/>
          </a:xfrm>
          <a:prstGeom prst="rect">
            <a:avLst/>
          </a:prstGeom>
          <a:noFill/>
        </p:spPr>
        <p:txBody>
          <a:bodyPr wrap="none" rtlCol="0">
            <a:spAutoFit/>
          </a:bodyPr>
          <a:lstStyle/>
          <a:p>
            <a:pPr>
              <a:lnSpc>
                <a:spcPct val="150000"/>
              </a:lnSpc>
            </a:pPr>
            <a:r>
              <a:rPr kumimoji="1" lang="en-US" altLang="zh-CN" b="1" dirty="0" smtClean="0"/>
              <a:t>000</a:t>
            </a:r>
          </a:p>
          <a:p>
            <a:pPr>
              <a:lnSpc>
                <a:spcPct val="150000"/>
              </a:lnSpc>
            </a:pPr>
            <a:r>
              <a:rPr kumimoji="1" lang="en-US" altLang="zh-CN" b="1" dirty="0" smtClean="0"/>
              <a:t>001</a:t>
            </a:r>
          </a:p>
          <a:p>
            <a:pPr>
              <a:lnSpc>
                <a:spcPct val="150000"/>
              </a:lnSpc>
            </a:pPr>
            <a:r>
              <a:rPr kumimoji="1" lang="en-US" altLang="zh-CN" b="1" dirty="0" smtClean="0"/>
              <a:t>010</a:t>
            </a:r>
          </a:p>
          <a:p>
            <a:pPr>
              <a:lnSpc>
                <a:spcPct val="150000"/>
              </a:lnSpc>
            </a:pPr>
            <a:r>
              <a:rPr kumimoji="1" lang="en-US" altLang="zh-CN" b="1" dirty="0" smtClean="0"/>
              <a:t>011</a:t>
            </a:r>
          </a:p>
          <a:p>
            <a:pPr>
              <a:lnSpc>
                <a:spcPct val="150000"/>
              </a:lnSpc>
            </a:pPr>
            <a:r>
              <a:rPr kumimoji="1" lang="en-US" altLang="zh-CN" b="1" dirty="0" smtClean="0"/>
              <a:t>100</a:t>
            </a:r>
          </a:p>
          <a:p>
            <a:pPr>
              <a:lnSpc>
                <a:spcPct val="150000"/>
              </a:lnSpc>
            </a:pPr>
            <a:r>
              <a:rPr kumimoji="1" lang="en-US" altLang="zh-CN" b="1" dirty="0" smtClean="0"/>
              <a:t>101</a:t>
            </a:r>
          </a:p>
          <a:p>
            <a:pPr>
              <a:lnSpc>
                <a:spcPct val="150000"/>
              </a:lnSpc>
            </a:pPr>
            <a:r>
              <a:rPr kumimoji="1" lang="en-US" altLang="zh-CN" b="1" dirty="0" smtClean="0"/>
              <a:t>110</a:t>
            </a:r>
          </a:p>
          <a:p>
            <a:pPr>
              <a:lnSpc>
                <a:spcPct val="150000"/>
              </a:lnSpc>
            </a:pPr>
            <a:r>
              <a:rPr kumimoji="1" lang="en-US" altLang="zh-CN" b="1" dirty="0" smtClean="0"/>
              <a:t>111</a:t>
            </a:r>
          </a:p>
        </p:txBody>
      </p:sp>
      <p:sp>
        <p:nvSpPr>
          <p:cNvPr id="13" name="圆角矩形 12"/>
          <p:cNvSpPr/>
          <p:nvPr/>
        </p:nvSpPr>
        <p:spPr>
          <a:xfrm>
            <a:off x="5864306" y="2009285"/>
            <a:ext cx="1201270" cy="2779059"/>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4" name="文本框 13"/>
          <p:cNvSpPr txBox="1"/>
          <p:nvPr/>
        </p:nvSpPr>
        <p:spPr>
          <a:xfrm>
            <a:off x="6179970" y="2094066"/>
            <a:ext cx="704039" cy="2585323"/>
          </a:xfrm>
          <a:prstGeom prst="rect">
            <a:avLst/>
          </a:prstGeom>
          <a:noFill/>
        </p:spPr>
        <p:txBody>
          <a:bodyPr wrap="none" rtlCol="0">
            <a:spAutoFit/>
          </a:bodyPr>
          <a:lstStyle/>
          <a:p>
            <a:pPr>
              <a:lnSpc>
                <a:spcPct val="150000"/>
              </a:lnSpc>
            </a:pPr>
            <a:r>
              <a:rPr kumimoji="1" lang="en-US" altLang="zh-CN" b="1" dirty="0" smtClean="0"/>
              <a:t>0</a:t>
            </a:r>
          </a:p>
          <a:p>
            <a:pPr>
              <a:lnSpc>
                <a:spcPct val="150000"/>
              </a:lnSpc>
            </a:pPr>
            <a:r>
              <a:rPr kumimoji="1" lang="en-US" altLang="zh-CN" b="1" dirty="0" smtClean="0"/>
              <a:t>111</a:t>
            </a:r>
          </a:p>
          <a:p>
            <a:pPr>
              <a:lnSpc>
                <a:spcPct val="150000"/>
              </a:lnSpc>
            </a:pPr>
            <a:r>
              <a:rPr kumimoji="1" lang="en-US" altLang="zh-CN" b="1" dirty="0" smtClean="0"/>
              <a:t>110</a:t>
            </a:r>
          </a:p>
          <a:p>
            <a:pPr>
              <a:lnSpc>
                <a:spcPct val="150000"/>
              </a:lnSpc>
            </a:pPr>
            <a:r>
              <a:rPr kumimoji="1" lang="en-US" altLang="zh-CN" b="1" dirty="0" smtClean="0"/>
              <a:t>101</a:t>
            </a:r>
          </a:p>
          <a:p>
            <a:pPr>
              <a:lnSpc>
                <a:spcPct val="150000"/>
              </a:lnSpc>
            </a:pPr>
            <a:r>
              <a:rPr kumimoji="1" lang="en-US" altLang="zh-CN" b="1" dirty="0" smtClean="0"/>
              <a:t>1001</a:t>
            </a:r>
          </a:p>
          <a:p>
            <a:pPr>
              <a:lnSpc>
                <a:spcPct val="150000"/>
              </a:lnSpc>
            </a:pPr>
            <a:r>
              <a:rPr kumimoji="1" lang="en-US" altLang="zh-CN" b="1" dirty="0" smtClean="0"/>
              <a:t>1000</a:t>
            </a:r>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0376" y="1909508"/>
            <a:ext cx="3057086" cy="2839345"/>
          </a:xfrm>
          <a:prstGeom prst="rect">
            <a:avLst/>
          </a:prstGeom>
        </p:spPr>
      </p:pic>
      <p:sp>
        <p:nvSpPr>
          <p:cNvPr id="16" name="矩形 15"/>
          <p:cNvSpPr/>
          <p:nvPr/>
        </p:nvSpPr>
        <p:spPr>
          <a:xfrm>
            <a:off x="6085024" y="4833634"/>
            <a:ext cx="4903542" cy="1384995"/>
          </a:xfrm>
          <a:prstGeom prst="rect">
            <a:avLst/>
          </a:prstGeom>
          <a:noFill/>
        </p:spPr>
        <p:txBody>
          <a:bodyPr wrap="square" lIns="91440" tIns="45720" rIns="91440" bIns="45720">
            <a:spAutoFit/>
          </a:bodyPr>
          <a:lstStyle/>
          <a:p>
            <a:pPr>
              <a:lnSpc>
                <a:spcPct val="150000"/>
              </a:lnSpc>
            </a:pPr>
            <a:r>
              <a:rPr lang="en-US" altLang="zh-CN" sz="1400" b="1" dirty="0" smtClean="0">
                <a:ln w="0"/>
                <a:solidFill>
                  <a:srgbClr val="E4FC04"/>
                </a:solidFill>
                <a:effectLst>
                  <a:outerShdw blurRad="38100" dist="25400" dir="5400000" algn="ctr" rotWithShape="0">
                    <a:srgbClr val="6E747A">
                      <a:alpha val="43000"/>
                    </a:srgbClr>
                  </a:outerShdw>
                </a:effectLst>
              </a:rPr>
              <a:t>&lt;0&gt;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The</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min</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length</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of</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Delivery</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Message.</a:t>
            </a:r>
            <a:endParaRPr lang="en-US" altLang="zh-CN" sz="1400" b="1" cap="none" spc="0" dirty="0" smtClean="0">
              <a:ln w="0"/>
              <a:solidFill>
                <a:srgbClr val="E4FC04"/>
              </a:solidFill>
              <a:effectLst>
                <a:outerShdw blurRad="38100" dist="25400" dir="5400000" algn="ctr" rotWithShape="0">
                  <a:srgbClr val="6E747A">
                    <a:alpha val="43000"/>
                  </a:srgbClr>
                </a:outerShdw>
              </a:effectLst>
            </a:endParaRPr>
          </a:p>
          <a:p>
            <a:pPr>
              <a:lnSpc>
                <a:spcPct val="150000"/>
              </a:lnSpc>
            </a:pPr>
            <a:r>
              <a:rPr lang="en-US" altLang="zh-CN" sz="1400" b="1" cap="none" spc="0" dirty="0" smtClean="0">
                <a:ln w="0"/>
                <a:solidFill>
                  <a:srgbClr val="E4FC04"/>
                </a:solidFill>
                <a:effectLst>
                  <a:outerShdw blurRad="38100" dist="25400" dir="5400000" algn="ctr" rotWithShape="0">
                    <a:srgbClr val="6E747A">
                      <a:alpha val="43000"/>
                    </a:srgbClr>
                  </a:outerShdw>
                </a:effectLst>
              </a:rPr>
              <a:t>&lt;</a:t>
            </a:r>
            <a:r>
              <a:rPr lang="en-US" altLang="zh-CN" sz="1400" b="1" cap="none" spc="0" dirty="0" smtClean="0">
                <a:ln w="0"/>
                <a:solidFill>
                  <a:srgbClr val="E4FC04"/>
                </a:solidFill>
                <a:effectLst>
                  <a:outerShdw blurRad="38100" dist="25400" dir="5400000" algn="ctr" rotWithShape="0">
                    <a:srgbClr val="6E747A">
                      <a:alpha val="43000"/>
                    </a:srgbClr>
                  </a:outerShdw>
                </a:effectLst>
              </a:rPr>
              <a:t>1&gt;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Node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weight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is</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the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frequency</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of</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leaf</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appearance.</a:t>
            </a:r>
            <a:endParaRPr lang="en-US" altLang="zh-CN" sz="1400" b="1" cap="none" spc="0" dirty="0" smtClean="0">
              <a:ln w="0"/>
              <a:solidFill>
                <a:srgbClr val="E4FC04"/>
              </a:solidFill>
              <a:effectLst>
                <a:outerShdw blurRad="38100" dist="25400" dir="5400000" algn="ctr" rotWithShape="0">
                  <a:srgbClr val="6E747A">
                    <a:alpha val="43000"/>
                  </a:srgbClr>
                </a:outerShdw>
              </a:effectLst>
            </a:endParaRPr>
          </a:p>
          <a:p>
            <a:pPr>
              <a:lnSpc>
                <a:spcPct val="150000"/>
              </a:lnSpc>
            </a:pPr>
            <a:r>
              <a:rPr lang="en-US" altLang="zh-CN" sz="1400" b="1" cap="none" spc="0" dirty="0" smtClean="0">
                <a:ln w="0"/>
                <a:solidFill>
                  <a:srgbClr val="E4FC04"/>
                </a:solidFill>
                <a:effectLst>
                  <a:outerShdw blurRad="38100" dist="25400" dir="5400000" algn="ctr" rotWithShape="0">
                    <a:srgbClr val="6E747A">
                      <a:alpha val="43000"/>
                    </a:srgbClr>
                  </a:outerShdw>
                </a:effectLst>
              </a:rPr>
              <a:t>&lt;2&gt;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1</a:t>
            </a:r>
            <a:r>
              <a:rPr lang="en-US" altLang="zh-CN" sz="1400" b="1" cap="none" spc="0" dirty="0" smtClean="0">
                <a:ln w="0"/>
                <a:solidFill>
                  <a:srgbClr val="E4FC04"/>
                </a:solidFill>
                <a:effectLst>
                  <a:outerShdw blurRad="38100" dist="25400" dir="5400000" algn="ctr" rotWithShape="0">
                    <a:srgbClr val="6E747A">
                      <a:alpha val="43000"/>
                    </a:srgbClr>
                  </a:outerShdw>
                </a:effectLst>
                <a:sym typeface="Wingdings"/>
              </a:rPr>
              <a:t></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Node</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with</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a</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higher</a:t>
            </a:r>
            <a:r>
              <a:rPr lang="zh-CN" altLang="en-US" sz="1400" b="1" cap="none" spc="0" dirty="0" smtClean="0">
                <a:ln w="0"/>
                <a:solidFill>
                  <a:srgbClr val="E4FC04"/>
                </a:solidFill>
                <a:effectLst>
                  <a:outerShdw blurRad="38100" dist="25400" dir="5400000" algn="ctr" rotWithShape="0">
                    <a:srgbClr val="6E747A">
                      <a:alpha val="43000"/>
                    </a:srgbClr>
                  </a:outerShdw>
                </a:effectLst>
              </a:rPr>
              <a:t> </a:t>
            </a:r>
            <a:r>
              <a:rPr lang="en-US" altLang="zh-CN" sz="1400" b="1" cap="none" spc="0" dirty="0" smtClean="0">
                <a:ln w="0"/>
                <a:solidFill>
                  <a:srgbClr val="E4FC04"/>
                </a:solidFill>
                <a:effectLst>
                  <a:outerShdw blurRad="38100" dist="25400" dir="5400000" algn="ctr" rotWithShape="0">
                    <a:srgbClr val="6E747A">
                      <a:alpha val="43000"/>
                    </a:srgbClr>
                  </a:outerShdw>
                </a:effectLst>
              </a:rPr>
              <a:t>weight(Left</a:t>
            </a:r>
            <a:r>
              <a:rPr lang="en-US" altLang="zh-CN" sz="1400" b="1" cap="none" spc="0" dirty="0" smtClean="0">
                <a:ln w="0"/>
                <a:solidFill>
                  <a:srgbClr val="E4FC04"/>
                </a:solidFill>
                <a:effectLst>
                  <a:outerShdw blurRad="38100" dist="25400" dir="5400000" algn="ctr" rotWithShape="0">
                    <a:srgbClr val="6E747A">
                      <a:alpha val="43000"/>
                    </a:srgbClr>
                  </a:outerShdw>
                </a:effectLst>
              </a:rPr>
              <a:t>).</a:t>
            </a:r>
            <a:endParaRPr lang="en-US" altLang="zh-CN" sz="1400" b="1" cap="none" spc="0" dirty="0" smtClean="0">
              <a:ln w="0"/>
              <a:solidFill>
                <a:srgbClr val="E4FC04"/>
              </a:solidFill>
              <a:effectLst>
                <a:outerShdw blurRad="38100" dist="25400" dir="5400000" algn="ctr" rotWithShape="0">
                  <a:srgbClr val="6E747A">
                    <a:alpha val="43000"/>
                  </a:srgbClr>
                </a:outerShdw>
              </a:effectLst>
            </a:endParaRPr>
          </a:p>
          <a:p>
            <a:pPr>
              <a:lnSpc>
                <a:spcPct val="150000"/>
              </a:lnSpc>
            </a:pPr>
            <a:r>
              <a:rPr lang="en-US" altLang="zh-CN" sz="1400" b="1" dirty="0" smtClean="0">
                <a:ln w="0"/>
                <a:solidFill>
                  <a:srgbClr val="E4FC04"/>
                </a:solidFill>
                <a:effectLst>
                  <a:outerShdw blurRad="38100" dist="25400" dir="5400000" algn="ctr" rotWithShape="0">
                    <a:srgbClr val="6E747A">
                      <a:alpha val="43000"/>
                    </a:srgbClr>
                  </a:outerShdw>
                </a:effectLst>
              </a:rPr>
              <a:t>&lt;3&gt;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0</a:t>
            </a:r>
            <a:r>
              <a:rPr lang="en-US" altLang="zh-CN" sz="1400" b="1" dirty="0" smtClean="0">
                <a:ln w="0"/>
                <a:solidFill>
                  <a:srgbClr val="E4FC04"/>
                </a:solidFill>
                <a:effectLst>
                  <a:outerShdw blurRad="38100" dist="25400" dir="5400000" algn="ctr" rotWithShape="0">
                    <a:srgbClr val="6E747A">
                      <a:alpha val="43000"/>
                    </a:srgbClr>
                  </a:outerShdw>
                </a:effectLst>
                <a:sym typeface="Wingdings"/>
              </a:rPr>
              <a:t></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Node</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with</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a</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lower</a:t>
            </a:r>
            <a:r>
              <a:rPr lang="zh-CN" altLang="en-US" sz="1400" b="1" dirty="0" smtClean="0">
                <a:ln w="0"/>
                <a:solidFill>
                  <a:srgbClr val="E4FC04"/>
                </a:solidFill>
                <a:effectLst>
                  <a:outerShdw blurRad="38100" dist="25400" dir="5400000" algn="ctr" rotWithShape="0">
                    <a:srgbClr val="6E747A">
                      <a:alpha val="43000"/>
                    </a:srgbClr>
                  </a:outerShdw>
                </a:effectLst>
              </a:rPr>
              <a:t> </a:t>
            </a:r>
            <a:r>
              <a:rPr lang="en-US" altLang="zh-CN" sz="1400" b="1" dirty="0" smtClean="0">
                <a:ln w="0"/>
                <a:solidFill>
                  <a:srgbClr val="E4FC04"/>
                </a:solidFill>
                <a:effectLst>
                  <a:outerShdw blurRad="38100" dist="25400" dir="5400000" algn="ctr" rotWithShape="0">
                    <a:srgbClr val="6E747A">
                      <a:alpha val="43000"/>
                    </a:srgbClr>
                  </a:outerShdw>
                </a:effectLst>
              </a:rPr>
              <a:t>weight(Right</a:t>
            </a:r>
            <a:r>
              <a:rPr lang="en-US" altLang="zh-CN" sz="1400" b="1" dirty="0" smtClean="0">
                <a:ln w="0"/>
                <a:solidFill>
                  <a:srgbClr val="E4FC04"/>
                </a:solidFill>
                <a:effectLst>
                  <a:outerShdw blurRad="38100" dist="25400" dir="5400000" algn="ctr" rotWithShape="0">
                    <a:srgbClr val="6E747A">
                      <a:alpha val="43000"/>
                    </a:srgbClr>
                  </a:outerShdw>
                </a:effectLst>
              </a:rPr>
              <a:t>).</a:t>
            </a:r>
            <a:endParaRPr lang="zh-CN" altLang="en-US" sz="1400" b="1" cap="none" spc="0" dirty="0">
              <a:ln w="0"/>
              <a:solidFill>
                <a:srgbClr val="E4FC04"/>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503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2.4</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Statistical</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Language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851531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2.4</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Statistical</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Language</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Model</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129784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err="1" smtClean="0">
                <a:latin typeface="Yuanti SC" charset="-122"/>
                <a:ea typeface="Yuanti SC" charset="-122"/>
                <a:cs typeface="Yuanti SC" charset="-122"/>
              </a:rPr>
              <a:t>Modle</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32188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2.5</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N-Gram</a:t>
            </a:r>
            <a:r>
              <a:rPr lang="zh-CN" altLang="en-US" sz="3200" b="1" dirty="0" smtClean="0">
                <a:latin typeface="Yuanti SC" charset="-122"/>
                <a:ea typeface="Yuanti SC" charset="-122"/>
                <a:cs typeface="Yuanti SC" charset="-122"/>
              </a:rPr>
              <a:t> </a:t>
            </a:r>
            <a:r>
              <a:rPr lang="en-US" altLang="zh-CN" sz="3200" b="1" dirty="0" err="1" smtClean="0">
                <a:latin typeface="Yuanti SC" charset="-122"/>
                <a:ea typeface="Yuanti SC" charset="-122"/>
                <a:cs typeface="Yuanti SC" charset="-122"/>
              </a:rPr>
              <a:t>Modle</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710740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a:latin typeface="Yuanti SC" charset="-122"/>
                <a:ea typeface="Yuanti SC" charset="-122"/>
                <a:cs typeface="Yuanti SC" charset="-122"/>
              </a:rPr>
              <a:t>2.2</a:t>
            </a:r>
            <a:r>
              <a:rPr lang="zh-CN" altLang="en-US" sz="3200" b="1" dirty="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Bayes</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57" y="1789261"/>
            <a:ext cx="4058771" cy="62598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235" y="2964657"/>
            <a:ext cx="2178424" cy="533307"/>
          </a:xfrm>
          <a:prstGeom prst="rect">
            <a:avLst/>
          </a:prstGeom>
        </p:spPr>
      </p:pic>
    </p:spTree>
    <p:extLst>
      <p:ext uri="{BB962C8B-B14F-4D97-AF65-F5344CB8AC3E}">
        <p14:creationId xmlns:p14="http://schemas.microsoft.com/office/powerpoint/2010/main" val="139829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Yuanti SC" charset="-122"/>
                <a:ea typeface="Yuanti SC" charset="-122"/>
                <a:cs typeface="Yuanti SC" charset="-122"/>
              </a:rPr>
              <a:t>Model</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3</a:t>
            </a:r>
            <a:endParaRPr lang="zh-CN" altLang="en-US" sz="8000" b="1" dirty="0"/>
          </a:p>
        </p:txBody>
      </p:sp>
    </p:spTree>
    <p:extLst>
      <p:ext uri="{BB962C8B-B14F-4D97-AF65-F5344CB8AC3E}">
        <p14:creationId xmlns:p14="http://schemas.microsoft.com/office/powerpoint/2010/main" val="600040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Tricks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4</a:t>
            </a:r>
            <a:endParaRPr lang="zh-CN" altLang="en-US" sz="8000" b="1" dirty="0"/>
          </a:p>
        </p:txBody>
      </p:sp>
    </p:spTree>
    <p:extLst>
      <p:ext uri="{BB962C8B-B14F-4D97-AF65-F5344CB8AC3E}">
        <p14:creationId xmlns:p14="http://schemas.microsoft.com/office/powerpoint/2010/main" val="197664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Coding</a:t>
            </a:r>
            <a:r>
              <a:rPr lang="zh-CN" altLang="en-US" b="1" dirty="0" smtClean="0">
                <a:latin typeface="Hiragino Sans GB W3" charset="-122"/>
                <a:ea typeface="Hiragino Sans GB W3" charset="-122"/>
                <a:cs typeface="Hiragino Sans GB W3" charset="-122"/>
              </a:rPr>
              <a:t> </a:t>
            </a:r>
            <a:r>
              <a:rPr lang="en-US" altLang="zh-CN" b="1" dirty="0" smtClean="0">
                <a:latin typeface="Hiragino Sans GB W3" charset="-122"/>
                <a:ea typeface="Hiragino Sans GB W3" charset="-122"/>
                <a:cs typeface="Hiragino Sans GB W3" charset="-122"/>
              </a:rPr>
              <a:t>Structure</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5</a:t>
            </a:r>
            <a:endParaRPr lang="zh-CN" altLang="en-US" sz="8000" b="1" dirty="0"/>
          </a:p>
        </p:txBody>
      </p:sp>
    </p:spTree>
    <p:extLst>
      <p:ext uri="{BB962C8B-B14F-4D97-AF65-F5344CB8AC3E}">
        <p14:creationId xmlns:p14="http://schemas.microsoft.com/office/powerpoint/2010/main" val="182827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smtClean="0">
                <a:latin typeface="Hiragino Sans GB W3" charset="-122"/>
                <a:ea typeface="Hiragino Sans GB W3" charset="-122"/>
                <a:cs typeface="Hiragino Sans GB W3" charset="-122"/>
              </a:rPr>
              <a:t>Conclusions</a:t>
            </a:r>
            <a:endParaRPr lang="zh-CN" altLang="en-US" b="1" dirty="0">
              <a:latin typeface="Hiragino Sans GB W3" charset="-122"/>
              <a:ea typeface="Hiragino Sans GB W3" charset="-122"/>
              <a:cs typeface="Hiragino Sans GB W3"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46252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89341"/>
            <a:ext cx="11109959" cy="1199814"/>
          </a:xfrm>
        </p:spPr>
        <p:txBody>
          <a:bodyPr/>
          <a:lstStyle/>
          <a:p>
            <a:pPr algn="ctr"/>
            <a:r>
              <a:rPr lang="en-US" altLang="zh-CN" b="1" dirty="0" smtClean="0">
                <a:latin typeface="Yuanti SC" charset="-122"/>
                <a:ea typeface="Yuanti SC" charset="-122"/>
                <a:cs typeface="Yuanti SC" charset="-122"/>
              </a:rPr>
              <a:t>Introductions</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1</a:t>
            </a:r>
            <a:endParaRPr lang="zh-CN" altLang="en-US" sz="8000" b="1" dirty="0"/>
          </a:p>
        </p:txBody>
      </p:sp>
    </p:spTree>
    <p:extLst>
      <p:ext uri="{BB962C8B-B14F-4D97-AF65-F5344CB8AC3E}">
        <p14:creationId xmlns:p14="http://schemas.microsoft.com/office/powerpoint/2010/main" val="48551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a:latin typeface="STXinwei" charset="-122"/>
                <a:ea typeface="STXinwei" charset="-122"/>
                <a:cs typeface="STXinwei" charset="-122"/>
              </a:rPr>
              <a:t>算法框架</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171" y="1817822"/>
            <a:ext cx="3479800" cy="9779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371" y="3507137"/>
            <a:ext cx="3073400" cy="990600"/>
          </a:xfrm>
          <a:prstGeom prst="rect">
            <a:avLst/>
          </a:prstGeom>
        </p:spPr>
      </p:pic>
    </p:spTree>
    <p:extLst>
      <p:ext uri="{BB962C8B-B14F-4D97-AF65-F5344CB8AC3E}">
        <p14:creationId xmlns:p14="http://schemas.microsoft.com/office/powerpoint/2010/main" val="9784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STXinwei" charset="-122"/>
                <a:ea typeface="STXinwei" charset="-122"/>
                <a:cs typeface="STXinwei" charset="-122"/>
              </a:rPr>
              <a:t>数据预处理</a:t>
            </a:r>
            <a:endParaRPr lang="zh-CN" altLang="en-US" sz="3200" b="1" dirty="0">
              <a:latin typeface="STXinwei" charset="-122"/>
              <a:ea typeface="STXinwei" charset="-122"/>
              <a:cs typeface="STXinw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846810037"/>
              </p:ext>
            </p:extLst>
          </p:nvPr>
        </p:nvGraphicFramePr>
        <p:xfrm>
          <a:off x="2466259" y="1953260"/>
          <a:ext cx="6775451" cy="3352800"/>
        </p:xfrm>
        <a:graphic>
          <a:graphicData uri="http://schemas.openxmlformats.org/drawingml/2006/table">
            <a:tbl>
              <a:tblPr firstRow="1" bandRow="1">
                <a:tableStyleId>{5C22544A-7EE6-4342-B048-85BDC9FD1C3A}</a:tableStyleId>
              </a:tblPr>
              <a:tblGrid>
                <a:gridCol w="1835019">
                  <a:extLst>
                    <a:ext uri="{9D8B030D-6E8A-4147-A177-3AD203B41FA5}">
                      <a16:colId xmlns:a16="http://schemas.microsoft.com/office/drawing/2014/main" xmlns="" val="20000"/>
                    </a:ext>
                  </a:extLst>
                </a:gridCol>
                <a:gridCol w="1552706">
                  <a:extLst>
                    <a:ext uri="{9D8B030D-6E8A-4147-A177-3AD203B41FA5}">
                      <a16:colId xmlns:a16="http://schemas.microsoft.com/office/drawing/2014/main" xmlns="" val="20001"/>
                    </a:ext>
                  </a:extLst>
                </a:gridCol>
                <a:gridCol w="1693863">
                  <a:extLst>
                    <a:ext uri="{9D8B030D-6E8A-4147-A177-3AD203B41FA5}">
                      <a16:colId xmlns:a16="http://schemas.microsoft.com/office/drawing/2014/main" xmlns="" val="20002"/>
                    </a:ext>
                  </a:extLst>
                </a:gridCol>
                <a:gridCol w="1693863">
                  <a:extLst>
                    <a:ext uri="{9D8B030D-6E8A-4147-A177-3AD203B41FA5}">
                      <a16:colId xmlns:a16="http://schemas.microsoft.com/office/drawing/2014/main" xmlns="" val="20003"/>
                    </a:ext>
                  </a:extLst>
                </a:gridCol>
              </a:tblGrid>
              <a:tr h="1047750">
                <a:tc>
                  <a:txBody>
                    <a:bodyPr/>
                    <a:lstStyle/>
                    <a:p>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solidFill>
                      <a:schemeClr val="bg2"/>
                    </a:solidFill>
                  </a:tcPr>
                </a:tc>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训练集用户缺失比例</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r>
                        <a:rPr lang="zh-CN" altLang="en-US" sz="1800" dirty="0" smtClean="0">
                          <a:solidFill>
                            <a:schemeClr val="tx1"/>
                          </a:solidFill>
                        </a:rPr>
                        <a:t>测试集用户缺失比例</a:t>
                      </a:r>
                      <a:endParaRPr lang="zh-CN" altLang="en-US" sz="1800" dirty="0">
                        <a:solidFill>
                          <a:schemeClr val="tx1"/>
                        </a:solidFill>
                      </a:endParaRPr>
                    </a:p>
                  </a:txBody>
                  <a:tcPr marL="91443" marR="91443" marT="45721" marB="45721"/>
                </a:tc>
                <a:tc>
                  <a:txBody>
                    <a:bodyPr/>
                    <a:lstStyle/>
                    <a:p>
                      <a:r>
                        <a:rPr lang="zh-CN" altLang="en-US" sz="1800" dirty="0" smtClean="0">
                          <a:solidFill>
                            <a:schemeClr val="tx1"/>
                          </a:solidFill>
                        </a:rPr>
                        <a:t>训练缺失</a:t>
                      </a:r>
                      <a:r>
                        <a:rPr lang="en-US" altLang="zh-CN" sz="1800" dirty="0" smtClean="0">
                          <a:solidFill>
                            <a:schemeClr val="tx1"/>
                          </a:solidFill>
                        </a:rPr>
                        <a:t>/</a:t>
                      </a:r>
                      <a:r>
                        <a:rPr lang="zh-CN" altLang="en-US" sz="1800" dirty="0" smtClean="0">
                          <a:solidFill>
                            <a:schemeClr val="tx1"/>
                          </a:solidFill>
                        </a:rPr>
                        <a:t>预测缺失</a:t>
                      </a:r>
                      <a:endParaRPr lang="zh-CN" altLang="en-US" sz="1800" dirty="0">
                        <a:solidFill>
                          <a:schemeClr val="tx1"/>
                        </a:solidFill>
                      </a:endParaRPr>
                    </a:p>
                  </a:txBody>
                  <a:tcPr marL="91443" marR="91443" marT="45721" marB="45721"/>
                </a:tc>
                <a:extLst>
                  <a:ext uri="{0D108BD9-81ED-4DB2-BD59-A6C34878D82A}">
                    <a16:rowId xmlns:a16="http://schemas.microsoft.com/office/drawing/2014/main" xmlns="" val="10000"/>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用户基本信息</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solidFill>
                            <a:schemeClr val="tx1"/>
                          </a:solidFill>
                          <a:latin typeface="Arial" panose="020B0604020202020204" pitchFamily="34" charset="0"/>
                          <a:ea typeface="宋体" panose="02010600030101010101" pitchFamily="2" charset="-122"/>
                          <a:cs typeface="+mn-cs"/>
                        </a:rPr>
                        <a:t>~0%</a:t>
                      </a:r>
                      <a:endParaRPr lang="zh-CN" altLang="en-US" sz="1800" kern="1200" dirty="0" smtClean="0">
                        <a:solidFill>
                          <a:schemeClr val="tx1"/>
                        </a:solidFill>
                        <a:latin typeface="Arial" panose="020B0604020202020204" pitchFamily="34" charset="0"/>
                        <a:ea typeface="宋体" panose="02010600030101010101" pitchFamily="2" charset="-122"/>
                        <a:cs typeface="+mn-cs"/>
                      </a:endParaRPr>
                    </a:p>
                    <a:p>
                      <a:pPr algn="ctr"/>
                      <a:endParaRPr lang="zh-CN" altLang="en-US" sz="1800" dirty="0"/>
                    </a:p>
                  </a:txBody>
                  <a:tcPr marL="91443" marR="91443" marT="45721" marB="45721"/>
                </a:tc>
                <a:tc>
                  <a:txBody>
                    <a:bodyPr/>
                    <a:lstStyle/>
                    <a:p>
                      <a:pPr algn="ctr"/>
                      <a:r>
                        <a:rPr lang="en-US" altLang="zh-CN" sz="1800" dirty="0" smtClean="0"/>
                        <a:t>——</a:t>
                      </a:r>
                      <a:endParaRPr lang="zh-CN" altLang="en-US" sz="1800" dirty="0"/>
                    </a:p>
                  </a:txBody>
                  <a:tcPr marL="91443" marR="91443" marT="45721" marB="45721"/>
                </a:tc>
                <a:extLst>
                  <a:ext uri="{0D108BD9-81ED-4DB2-BD59-A6C34878D82A}">
                    <a16:rowId xmlns:a16="http://schemas.microsoft.com/office/drawing/2014/main" xmlns="" val="10001"/>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流水记录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rgbClr val="FF0000"/>
                          </a:solidFill>
                          <a:latin typeface="Arial" panose="020B0604020202020204" pitchFamily="34" charset="0"/>
                          <a:ea typeface="宋体" panose="02010600030101010101" pitchFamily="2" charset="-122"/>
                          <a:cs typeface="+mn-cs"/>
                        </a:rPr>
                        <a:t>83.3%</a:t>
                      </a:r>
                      <a:endParaRPr lang="zh-CN" altLang="en-US" sz="1800" kern="1200" dirty="0">
                        <a:solidFill>
                          <a:srgbClr val="FF0000"/>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solidFill>
                            <a:srgbClr val="FF0000"/>
                          </a:solidFill>
                        </a:rPr>
                        <a:t>94.9%</a:t>
                      </a:r>
                      <a:endParaRPr lang="zh-CN" altLang="en-US" sz="1800" dirty="0">
                        <a:solidFill>
                          <a:srgbClr val="FF0000"/>
                        </a:solidFill>
                      </a:endParaRPr>
                    </a:p>
                  </a:txBody>
                  <a:tcPr marL="91443" marR="91443" marT="45721" marB="45721"/>
                </a:tc>
                <a:tc>
                  <a:txBody>
                    <a:bodyPr/>
                    <a:lstStyle/>
                    <a:p>
                      <a:pPr algn="ctr"/>
                      <a:r>
                        <a:rPr lang="en-US" altLang="zh-CN" sz="1800" dirty="0" smtClean="0">
                          <a:solidFill>
                            <a:srgbClr val="FF0000"/>
                          </a:solidFill>
                        </a:rPr>
                        <a:t>87.7%</a:t>
                      </a:r>
                      <a:endParaRPr lang="zh-CN" altLang="en-US" sz="1800" dirty="0">
                        <a:solidFill>
                          <a:srgbClr val="FF0000"/>
                        </a:solidFill>
                      </a:endParaRPr>
                    </a:p>
                  </a:txBody>
                  <a:tcPr marL="91443" marR="91443" marT="45721" marB="45721"/>
                </a:tc>
                <a:extLst>
                  <a:ext uri="{0D108BD9-81ED-4DB2-BD59-A6C34878D82A}">
                    <a16:rowId xmlns:a16="http://schemas.microsoft.com/office/drawing/2014/main" xmlns="" val="10002"/>
                  </a:ext>
                </a:extLst>
              </a:tr>
              <a:tr h="419100">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浏览行为</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kern="1200" dirty="0" smtClean="0">
                          <a:solidFill>
                            <a:schemeClr val="tx1"/>
                          </a:solidFill>
                          <a:latin typeface="Arial" panose="020B0604020202020204" pitchFamily="34" charset="0"/>
                          <a:ea typeface="宋体" panose="02010600030101010101" pitchFamily="2" charset="-122"/>
                          <a:cs typeface="+mn-cs"/>
                        </a:rPr>
                        <a:t>14.7%</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13.7%</a:t>
                      </a:r>
                      <a:endParaRPr lang="zh-CN" altLang="en-US" sz="1800" dirty="0"/>
                    </a:p>
                  </a:txBody>
                  <a:tcPr marL="91443" marR="91443" marT="45721" marB="45721"/>
                </a:tc>
                <a:tc>
                  <a:txBody>
                    <a:bodyPr/>
                    <a:lstStyle/>
                    <a:p>
                      <a:pPr algn="ctr"/>
                      <a:r>
                        <a:rPr lang="en-US" altLang="zh-CN" sz="1800" dirty="0" smtClean="0"/>
                        <a:t>107.2%</a:t>
                      </a:r>
                      <a:endParaRPr lang="zh-CN" altLang="en-US" sz="1800" dirty="0"/>
                    </a:p>
                  </a:txBody>
                  <a:tcPr marL="91443" marR="91443" marT="45721" marB="45721"/>
                </a:tc>
                <a:extLst>
                  <a:ext uri="{0D108BD9-81ED-4DB2-BD59-A6C34878D82A}">
                    <a16:rowId xmlns:a16="http://schemas.microsoft.com/office/drawing/2014/main" xmlns="" val="10003"/>
                  </a:ext>
                </a:extLst>
              </a:tr>
              <a:tr h="733425">
                <a:tc>
                  <a:txBody>
                    <a:bodyPr/>
                    <a:lstStyle/>
                    <a:p>
                      <a:r>
                        <a:rPr lang="zh-CN" altLang="en-US" sz="1800" kern="1200" dirty="0" smtClean="0">
                          <a:solidFill>
                            <a:schemeClr val="tx1"/>
                          </a:solidFill>
                          <a:latin typeface="Arial" panose="020B0604020202020204" pitchFamily="34" charset="0"/>
                          <a:ea typeface="宋体" panose="02010600030101010101" pitchFamily="2" charset="-122"/>
                          <a:cs typeface="+mn-cs"/>
                        </a:rPr>
                        <a:t>信用卡账单记录</a:t>
                      </a: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4.4%</a:t>
                      </a:r>
                    </a:p>
                    <a:p>
                      <a:pPr algn="ctr"/>
                      <a:endParaRPr lang="zh-CN" altLang="en-US" sz="1800" kern="1200" dirty="0">
                        <a:solidFill>
                          <a:schemeClr val="tx1"/>
                        </a:solidFill>
                        <a:latin typeface="Arial" panose="020B0604020202020204" pitchFamily="34" charset="0"/>
                        <a:ea typeface="宋体" panose="02010600030101010101" pitchFamily="2" charset="-122"/>
                        <a:cs typeface="+mn-cs"/>
                      </a:endParaRPr>
                    </a:p>
                  </a:txBody>
                  <a:tcPr marL="91443" marR="91443" marT="45721" marB="45721"/>
                </a:tc>
                <a:tc>
                  <a:txBody>
                    <a:bodyPr/>
                    <a:lstStyle/>
                    <a:p>
                      <a:pPr algn="ctr"/>
                      <a:r>
                        <a:rPr lang="en-US" altLang="zh-CN" sz="1800" dirty="0" smtClean="0"/>
                        <a:t>1.8%</a:t>
                      </a:r>
                      <a:endParaRPr lang="zh-CN" altLang="en-US" sz="1800" dirty="0"/>
                    </a:p>
                  </a:txBody>
                  <a:tcPr marL="91443" marR="91443" marT="45721" marB="45721"/>
                </a:tc>
                <a:tc>
                  <a:txBody>
                    <a:bodyPr/>
                    <a:lstStyle/>
                    <a:p>
                      <a:pPr algn="ctr"/>
                      <a:r>
                        <a:rPr lang="en-US" altLang="zh-CN" sz="1800" dirty="0" smtClean="0"/>
                        <a:t>244.4%</a:t>
                      </a:r>
                      <a:endParaRPr lang="zh-CN" altLang="en-US" sz="1800" dirty="0"/>
                    </a:p>
                  </a:txBody>
                  <a:tcPr marL="91443" marR="91443" marT="45721" marB="45721"/>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4683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3"/>
          <p:cNvSpPr/>
          <p:nvPr/>
        </p:nvSpPr>
        <p:spPr bwMode="gray">
          <a:xfrm rot="17752284" flipH="1">
            <a:off x="9716732" y="2361956"/>
            <a:ext cx="1677988" cy="1738313"/>
          </a:xfrm>
          <a:custGeom>
            <a:avLst/>
            <a:gdLst>
              <a:gd name="G0" fmla="+- 21600 0 0"/>
              <a:gd name="G1" fmla="+- 21600 0 0"/>
              <a:gd name="G2" fmla="+- 21600 0 0"/>
              <a:gd name="T0" fmla="*/ 3603 w 43200"/>
              <a:gd name="T1" fmla="*/ 33545 h 43200"/>
              <a:gd name="T2" fmla="*/ 18219 w 43200"/>
              <a:gd name="T3" fmla="*/ 42934 h 43200"/>
              <a:gd name="T4" fmla="*/ 21600 w 43200"/>
              <a:gd name="T5" fmla="*/ 21600 h 43200"/>
            </a:gdLst>
            <a:ahLst/>
            <a:cxnLst>
              <a:cxn ang="0">
                <a:pos x="T0" y="T1"/>
              </a:cxn>
              <a:cxn ang="0">
                <a:pos x="T2" y="T3"/>
              </a:cxn>
              <a:cxn ang="0">
                <a:pos x="T4" y="T5"/>
              </a:cxn>
            </a:cxnLst>
            <a:rect l="0" t="0" r="r" b="b"/>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9" name="Arc 4"/>
          <p:cNvSpPr/>
          <p:nvPr/>
        </p:nvSpPr>
        <p:spPr bwMode="gray">
          <a:xfrm rot="5400000" flipH="1">
            <a:off x="5727480" y="1464875"/>
            <a:ext cx="1403732" cy="1498600"/>
          </a:xfrm>
          <a:custGeom>
            <a:avLst/>
            <a:gdLst>
              <a:gd name="G0" fmla="+- 21600 0 0"/>
              <a:gd name="G1" fmla="+- 21600 0 0"/>
              <a:gd name="G2" fmla="+- 21600 0 0"/>
              <a:gd name="T0" fmla="*/ 14429 w 43200"/>
              <a:gd name="T1" fmla="*/ 41975 h 42913"/>
              <a:gd name="T2" fmla="*/ 25112 w 43200"/>
              <a:gd name="T3" fmla="*/ 42913 h 42913"/>
              <a:gd name="T4" fmla="*/ 21600 w 43200"/>
              <a:gd name="T5" fmla="*/ 21600 h 42913"/>
            </a:gdLst>
            <a:ahLst/>
            <a:cxnLst>
              <a:cxn ang="0">
                <a:pos x="T0" y="T1"/>
              </a:cxn>
              <a:cxn ang="0">
                <a:pos x="T2" y="T3"/>
              </a:cxn>
              <a:cxn ang="0">
                <a:pos x="T4" y="T5"/>
              </a:cxn>
            </a:cxnLst>
            <a:rect l="0" t="0" r="r" b="b"/>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10" name="Picture 5"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870719" y="2544519"/>
            <a:ext cx="1365250" cy="13525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Oval 6"/>
          <p:cNvSpPr>
            <a:spLocks noChangeArrowheads="1"/>
          </p:cNvSpPr>
          <p:nvPr/>
        </p:nvSpPr>
        <p:spPr bwMode="gray">
          <a:xfrm>
            <a:off x="9870719" y="2544519"/>
            <a:ext cx="1357313"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STXinwei" charset="-122"/>
              <a:ea typeface="STXinwei" charset="-122"/>
              <a:cs typeface="STXinwei" charset="-122"/>
            </a:endParaRPr>
          </a:p>
        </p:txBody>
      </p:sp>
      <p:sp>
        <p:nvSpPr>
          <p:cNvPr id="12" name="Freeform 7"/>
          <p:cNvSpPr/>
          <p:nvPr/>
        </p:nvSpPr>
        <p:spPr bwMode="gray">
          <a:xfrm>
            <a:off x="10007395" y="2569433"/>
            <a:ext cx="1066800" cy="4714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00CC66">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grpSp>
        <p:nvGrpSpPr>
          <p:cNvPr id="13" name="Group 8"/>
          <p:cNvGrpSpPr/>
          <p:nvPr/>
        </p:nvGrpSpPr>
        <p:grpSpPr bwMode="auto">
          <a:xfrm rot="-1297425" flipH="1" flipV="1">
            <a:off x="9973907" y="3601794"/>
            <a:ext cx="1184275" cy="288925"/>
            <a:chOff x="2532" y="1051"/>
            <a:chExt cx="893" cy="246"/>
          </a:xfrm>
        </p:grpSpPr>
        <p:grpSp>
          <p:nvGrpSpPr>
            <p:cNvPr id="14" name="Group 9"/>
            <p:cNvGrpSpPr/>
            <p:nvPr/>
          </p:nvGrpSpPr>
          <p:grpSpPr bwMode="auto">
            <a:xfrm>
              <a:off x="2532" y="1051"/>
              <a:ext cx="743" cy="185"/>
              <a:chOff x="1565" y="2568"/>
              <a:chExt cx="1118" cy="279"/>
            </a:xfrm>
          </p:grpSpPr>
          <p:sp>
            <p:nvSpPr>
              <p:cNvPr id="21" name="AutoShape 10"/>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3" name="AutoShape 12"/>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4" name="AutoShape 13"/>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4"/>
            <p:cNvGrpSpPr/>
            <p:nvPr/>
          </p:nvGrpSpPr>
          <p:grpSpPr bwMode="auto">
            <a:xfrm rot="1353540">
              <a:off x="2682" y="1111"/>
              <a:ext cx="743" cy="186"/>
              <a:chOff x="1565" y="2568"/>
              <a:chExt cx="1118" cy="279"/>
            </a:xfrm>
          </p:grpSpPr>
          <p:sp>
            <p:nvSpPr>
              <p:cNvPr id="16"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7"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pic>
        <p:nvPicPr>
          <p:cNvPr id="26" name="Picture 19"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802478" y="1576191"/>
            <a:ext cx="1253930" cy="1242117"/>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Oval 20"/>
          <p:cNvSpPr>
            <a:spLocks noChangeArrowheads="1"/>
          </p:cNvSpPr>
          <p:nvPr/>
        </p:nvSpPr>
        <p:spPr bwMode="gray">
          <a:xfrm>
            <a:off x="5812754" y="1609243"/>
            <a:ext cx="1235717" cy="1190752"/>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28" name="Freeform 21"/>
          <p:cNvSpPr/>
          <p:nvPr/>
        </p:nvSpPr>
        <p:spPr bwMode="gray">
          <a:xfrm>
            <a:off x="5947137" y="1655090"/>
            <a:ext cx="971159" cy="41305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C6600">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sp>
        <p:nvSpPr>
          <p:cNvPr id="29" name="Rectangle 22"/>
          <p:cNvSpPr>
            <a:spLocks noChangeArrowheads="1"/>
          </p:cNvSpPr>
          <p:nvPr/>
        </p:nvSpPr>
        <p:spPr bwMode="auto">
          <a:xfrm>
            <a:off x="5750089" y="1945195"/>
            <a:ext cx="1420580" cy="707886"/>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lgn="ctr" eaLnBrk="0" hangingPunct="0"/>
            <a:r>
              <a:rPr lang="en-US" altLang="zh-CN" sz="2000" b="1" dirty="0" err="1" smtClean="0">
                <a:solidFill>
                  <a:srgbClr val="1C1C1C"/>
                </a:solidFill>
                <a:latin typeface="STXinwei" charset="-122"/>
                <a:ea typeface="STXinwei" charset="-122"/>
                <a:cs typeface="STXinwei" charset="-122"/>
              </a:rPr>
              <a:t>XGBoost</a:t>
            </a:r>
            <a:endParaRPr lang="en-US" altLang="zh-CN" sz="2000" b="1" dirty="0">
              <a:solidFill>
                <a:srgbClr val="1C1C1C"/>
              </a:solidFill>
              <a:latin typeface="STXinwei" charset="-122"/>
              <a:ea typeface="STXinwei" charset="-122"/>
              <a:cs typeface="STXinwei" charset="-122"/>
            </a:endParaRPr>
          </a:p>
          <a:p>
            <a:pPr algn="ctr" eaLnBrk="0" hangingPunct="0"/>
            <a:r>
              <a:rPr lang="en-US" altLang="zh-CN" sz="2000" b="1" dirty="0" smtClean="0">
                <a:solidFill>
                  <a:srgbClr val="1C1C1C"/>
                </a:solidFill>
                <a:latin typeface="STXinwei" charset="-122"/>
                <a:ea typeface="STXinwei" charset="-122"/>
                <a:cs typeface="STXinwei" charset="-122"/>
              </a:rPr>
              <a:t>A</a:t>
            </a:r>
            <a:endParaRPr lang="en-US" altLang="zh-CN" sz="2000" b="1" dirty="0">
              <a:solidFill>
                <a:srgbClr val="1C1C1C"/>
              </a:solidFill>
              <a:latin typeface="STXinwei" charset="-122"/>
              <a:ea typeface="STXinwei" charset="-122"/>
              <a:cs typeface="STXinwei" charset="-122"/>
            </a:endParaRPr>
          </a:p>
        </p:txBody>
      </p:sp>
      <p:sp>
        <p:nvSpPr>
          <p:cNvPr id="30" name="Rectangle 23"/>
          <p:cNvSpPr>
            <a:spLocks noChangeArrowheads="1"/>
          </p:cNvSpPr>
          <p:nvPr/>
        </p:nvSpPr>
        <p:spPr bwMode="auto">
          <a:xfrm>
            <a:off x="9924023" y="2965812"/>
            <a:ext cx="1306769" cy="400110"/>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latin typeface="STXinwei" charset="-122"/>
                <a:ea typeface="STXinwei" charset="-122"/>
                <a:cs typeface="STXinwei" charset="-122"/>
              </a:rPr>
              <a:t>LightGBM</a:t>
            </a:r>
            <a:endParaRPr lang="en-US" altLang="zh-CN" sz="2000" b="1" dirty="0">
              <a:solidFill>
                <a:srgbClr val="1C1C1C"/>
              </a:solidFill>
              <a:latin typeface="STXinwei" charset="-122"/>
              <a:ea typeface="STXinwei" charset="-122"/>
              <a:cs typeface="STXinwei" charset="-122"/>
            </a:endParaRPr>
          </a:p>
        </p:txBody>
      </p:sp>
      <p:grpSp>
        <p:nvGrpSpPr>
          <p:cNvPr id="31" name="Group 26"/>
          <p:cNvGrpSpPr/>
          <p:nvPr/>
        </p:nvGrpSpPr>
        <p:grpSpPr bwMode="auto">
          <a:xfrm>
            <a:off x="6630958" y="2353590"/>
            <a:ext cx="579438" cy="1350962"/>
            <a:chOff x="1821" y="1330"/>
            <a:chExt cx="365" cy="851"/>
          </a:xfrm>
        </p:grpSpPr>
        <p:sp>
          <p:nvSpPr>
            <p:cNvPr id="32" name="Oval 27"/>
            <p:cNvSpPr>
              <a:spLocks noChangeArrowheads="1"/>
            </p:cNvSpPr>
            <p:nvPr/>
          </p:nvSpPr>
          <p:spPr bwMode="auto">
            <a:xfrm rot="-2509211">
              <a:off x="1821" y="1447"/>
              <a:ext cx="101" cy="30"/>
            </a:xfrm>
            <a:prstGeom prst="ellipse">
              <a:avLst/>
            </a:prstGeom>
            <a:gradFill rotWithShape="1">
              <a:gsLst>
                <a:gs pos="0">
                  <a:srgbClr val="660066"/>
                </a:gs>
                <a:gs pos="50000">
                  <a:srgbClr val="660066">
                    <a:gamma/>
                    <a:tint val="40000"/>
                    <a:invGamma/>
                  </a:srgbClr>
                </a:gs>
                <a:gs pos="100000">
                  <a:srgbClr val="660066"/>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3" name="AutoShape 28"/>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29"/>
          <p:cNvGrpSpPr/>
          <p:nvPr/>
        </p:nvGrpSpPr>
        <p:grpSpPr bwMode="auto">
          <a:xfrm rot="19799765">
            <a:off x="8577044" y="3539477"/>
            <a:ext cx="1474788" cy="139700"/>
            <a:chOff x="3083" y="2333"/>
            <a:chExt cx="1098" cy="55"/>
          </a:xfrm>
        </p:grpSpPr>
        <p:sp>
          <p:nvSpPr>
            <p:cNvPr id="35" name="Oval 30"/>
            <p:cNvSpPr>
              <a:spLocks noChangeArrowheads="1"/>
            </p:cNvSpPr>
            <p:nvPr/>
          </p:nvSpPr>
          <p:spPr bwMode="auto">
            <a:xfrm rot="5607574">
              <a:off x="4129" y="2337"/>
              <a:ext cx="55" cy="48"/>
            </a:xfrm>
            <a:prstGeom prst="ellipse">
              <a:avLst/>
            </a:prstGeom>
            <a:gradFill rotWithShape="1">
              <a:gsLst>
                <a:gs pos="0">
                  <a:srgbClr val="00FFFF">
                    <a:gamma/>
                    <a:shade val="20000"/>
                    <a:invGamma/>
                  </a:srgbClr>
                </a:gs>
                <a:gs pos="50000">
                  <a:srgbClr val="00FFFF"/>
                </a:gs>
                <a:gs pos="100000">
                  <a:srgbClr val="00FFFF">
                    <a:gamma/>
                    <a:shade val="20000"/>
                    <a:invGamma/>
                  </a:srgbClr>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pic>
        <p:nvPicPr>
          <p:cNvPr id="37"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308821" y="3029865"/>
            <a:ext cx="1654175" cy="1641475"/>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Oval 33"/>
          <p:cNvSpPr>
            <a:spLocks noChangeArrowheads="1"/>
          </p:cNvSpPr>
          <p:nvPr/>
        </p:nvSpPr>
        <p:spPr bwMode="gray">
          <a:xfrm>
            <a:off x="7308821" y="3029865"/>
            <a:ext cx="1643062" cy="1644650"/>
          </a:xfrm>
          <a:prstGeom prst="ellipse">
            <a:avLst/>
          </a:prstGeom>
          <a:gradFill rotWithShape="1">
            <a:gsLst>
              <a:gs pos="0">
                <a:srgbClr val="FFFF00">
                  <a:alpha val="45000"/>
                </a:srgbClr>
              </a:gs>
              <a:gs pos="100000">
                <a:srgbClr val="FFFF00">
                  <a:gamma/>
                  <a:shade val="26275"/>
                  <a:invGamma/>
                  <a:alpha val="89999"/>
                </a:srgbClr>
              </a:gs>
            </a:gsLst>
            <a:lin ang="27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9" name="Freeform 34"/>
          <p:cNvSpPr/>
          <p:nvPr/>
        </p:nvSpPr>
        <p:spPr bwMode="gray">
          <a:xfrm>
            <a:off x="7478683" y="3063202"/>
            <a:ext cx="1292225" cy="56991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FF99">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p>
        </p:txBody>
      </p:sp>
      <p:grpSp>
        <p:nvGrpSpPr>
          <p:cNvPr id="40" name="Group 35"/>
          <p:cNvGrpSpPr/>
          <p:nvPr/>
        </p:nvGrpSpPr>
        <p:grpSpPr bwMode="auto">
          <a:xfrm rot="-1297425" flipH="1" flipV="1">
            <a:off x="7432646" y="4312565"/>
            <a:ext cx="1435100" cy="349250"/>
            <a:chOff x="2532" y="1051"/>
            <a:chExt cx="893" cy="246"/>
          </a:xfrm>
        </p:grpSpPr>
        <p:grpSp>
          <p:nvGrpSpPr>
            <p:cNvPr id="41" name="Group 36"/>
            <p:cNvGrpSpPr/>
            <p:nvPr/>
          </p:nvGrpSpPr>
          <p:grpSpPr bwMode="auto">
            <a:xfrm>
              <a:off x="2532" y="1051"/>
              <a:ext cx="743" cy="185"/>
              <a:chOff x="1565" y="2568"/>
              <a:chExt cx="1118" cy="279"/>
            </a:xfrm>
          </p:grpSpPr>
          <p:sp>
            <p:nvSpPr>
              <p:cNvPr id="47" name="AutoShape 3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8" name="AutoShape 3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9" name="AutoShape 3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0" name="AutoShape 4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41"/>
            <p:cNvGrpSpPr/>
            <p:nvPr/>
          </p:nvGrpSpPr>
          <p:grpSpPr bwMode="auto">
            <a:xfrm rot="1353540">
              <a:off x="2682" y="1111"/>
              <a:ext cx="743" cy="186"/>
              <a:chOff x="1565" y="2568"/>
              <a:chExt cx="1118" cy="279"/>
            </a:xfrm>
          </p:grpSpPr>
          <p:sp>
            <p:nvSpPr>
              <p:cNvPr id="43" name="AutoShape 4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4" name="AutoShape 4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5" name="AutoShape 4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46" name="AutoShape 4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Rectangle 46"/>
          <p:cNvSpPr>
            <a:spLocks noChangeArrowheads="1"/>
          </p:cNvSpPr>
          <p:nvPr/>
        </p:nvSpPr>
        <p:spPr bwMode="auto">
          <a:xfrm>
            <a:off x="7448662" y="3620415"/>
            <a:ext cx="1415772" cy="461665"/>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zh-CN" altLang="en-US" sz="2400" b="1" dirty="0" smtClean="0">
                <a:solidFill>
                  <a:srgbClr val="1C1C1C"/>
                </a:solidFill>
                <a:latin typeface="STXinwei" charset="-122"/>
                <a:ea typeface="STXinwei" charset="-122"/>
                <a:cs typeface="STXinwei" charset="-122"/>
              </a:rPr>
              <a:t>模型融合</a:t>
            </a:r>
            <a:endParaRPr lang="en-US" altLang="zh-CN" sz="2400" b="1" dirty="0">
              <a:solidFill>
                <a:srgbClr val="1C1C1C"/>
              </a:solidFill>
              <a:latin typeface="STXinwei" charset="-122"/>
              <a:ea typeface="STXinwei" charset="-122"/>
              <a:cs typeface="STXinwei" charset="-122"/>
            </a:endParaRPr>
          </a:p>
        </p:txBody>
      </p:sp>
      <p:grpSp>
        <p:nvGrpSpPr>
          <p:cNvPr id="52" name="Group 47"/>
          <p:cNvGrpSpPr/>
          <p:nvPr/>
        </p:nvGrpSpPr>
        <p:grpSpPr bwMode="auto">
          <a:xfrm>
            <a:off x="6340446" y="4128423"/>
            <a:ext cx="1458912" cy="576263"/>
            <a:chOff x="1651" y="2475"/>
            <a:chExt cx="919" cy="363"/>
          </a:xfrm>
        </p:grpSpPr>
        <p:sp>
          <p:nvSpPr>
            <p:cNvPr id="53" name="Oval 48"/>
            <p:cNvSpPr>
              <a:spLocks noChangeArrowheads="1"/>
            </p:cNvSpPr>
            <p:nvPr/>
          </p:nvSpPr>
          <p:spPr bwMode="auto">
            <a:xfrm rot="3461289">
              <a:off x="2408" y="2500"/>
              <a:ext cx="110" cy="60"/>
            </a:xfrm>
            <a:prstGeom prst="ellipse">
              <a:avLst/>
            </a:prstGeom>
            <a:gradFill rotWithShape="1">
              <a:gsLst>
                <a:gs pos="0">
                  <a:srgbClr val="996600"/>
                </a:gs>
                <a:gs pos="50000">
                  <a:srgbClr val="996600">
                    <a:gamma/>
                    <a:tint val="40000"/>
                    <a:invGamma/>
                  </a:srgbClr>
                </a:gs>
                <a:gs pos="100000">
                  <a:srgbClr val="99660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4" name="AutoShape 49"/>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sp>
        <p:nvSpPr>
          <p:cNvPr id="55" name="Arc 50"/>
          <p:cNvSpPr/>
          <p:nvPr/>
        </p:nvSpPr>
        <p:spPr bwMode="gray">
          <a:xfrm rot="5910476" flipH="1">
            <a:off x="5561777" y="4473696"/>
            <a:ext cx="1677988" cy="1708150"/>
          </a:xfrm>
          <a:custGeom>
            <a:avLst/>
            <a:gdLst>
              <a:gd name="G0" fmla="+- 21600 0 0"/>
              <a:gd name="G1" fmla="+- 21600 0 0"/>
              <a:gd name="G2" fmla="+- 21600 0 0"/>
              <a:gd name="T0" fmla="*/ 14182 w 43200"/>
              <a:gd name="T1" fmla="*/ 41886 h 42427"/>
              <a:gd name="T2" fmla="*/ 27326 w 43200"/>
              <a:gd name="T3" fmla="*/ 42427 h 42427"/>
              <a:gd name="T4" fmla="*/ 21600 w 43200"/>
              <a:gd name="T5" fmla="*/ 21600 h 42427"/>
            </a:gdLst>
            <a:ahLst/>
            <a:cxnLst>
              <a:cxn ang="0">
                <a:pos x="T0" y="T1"/>
              </a:cxn>
              <a:cxn ang="0">
                <a:pos x="T2" y="T3"/>
              </a:cxn>
              <a:cxn ang="0">
                <a:pos x="T4" y="T5"/>
              </a:cxn>
            </a:cxnLst>
            <a:rect l="0" t="0" r="r" b="b"/>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xmlns="">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56" name="Picture 52"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680046" y="4630065"/>
            <a:ext cx="1431925" cy="1419225"/>
          </a:xfrm>
          <a:prstGeom prst="rect">
            <a:avLst/>
          </a:prstGeom>
          <a:noFill/>
          <a:extLst>
            <a:ext uri="{909E8E84-426E-40dd-AFC4-6F175D3DCCD1}">
              <a14:hiddenFill xmlns:a14="http://schemas.microsoft.com/office/drawing/2010/main" xmlns="">
                <a:solidFill>
                  <a:srgbClr val="FFFFFF"/>
                </a:solidFill>
              </a14:hiddenFill>
            </a:ext>
          </a:extLst>
        </p:spPr>
      </p:pic>
      <p:sp>
        <p:nvSpPr>
          <p:cNvPr id="57" name="Oval 53"/>
          <p:cNvSpPr>
            <a:spLocks noChangeArrowheads="1"/>
          </p:cNvSpPr>
          <p:nvPr/>
        </p:nvSpPr>
        <p:spPr bwMode="gray">
          <a:xfrm>
            <a:off x="5680046" y="465412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58" name="Freeform 54"/>
          <p:cNvSpPr/>
          <p:nvPr/>
        </p:nvSpPr>
        <p:spPr bwMode="gray">
          <a:xfrm>
            <a:off x="5827683" y="4658640"/>
            <a:ext cx="1117600" cy="49371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2C2F0">
                  <a:alpha val="17999"/>
                </a:srgbClr>
              </a:gs>
            </a:gsLst>
            <a:lin ang="5400000" scaled="1"/>
          </a:gradFill>
          <a:ln>
            <a:noFill/>
          </a:ln>
          <a:extLst>
            <a:ext uri="{91240B29-F687-4f45-9708-019B960494DF}">
              <a14:hiddenLine xmlns:a14="http://schemas.microsoft.com/office/drawing/2010/main" xmlns="" w="0">
                <a:solidFill>
                  <a:srgbClr val="BBF6EE"/>
                </a:solidFill>
                <a:prstDash val="solid"/>
                <a:round/>
              </a14:hiddenLine>
            </a:ext>
          </a:extLst>
        </p:spPr>
        <p:txBody>
          <a:bodyPr/>
          <a:lstStyle/>
          <a:p>
            <a:endParaRPr lang="zh-CN" altLang="en-US">
              <a:latin typeface="STXinwei" charset="-122"/>
              <a:ea typeface="STXinwei" charset="-122"/>
              <a:cs typeface="STXinwei" charset="-122"/>
            </a:endParaRPr>
          </a:p>
        </p:txBody>
      </p:sp>
      <p:grpSp>
        <p:nvGrpSpPr>
          <p:cNvPr id="59" name="Group 55"/>
          <p:cNvGrpSpPr/>
          <p:nvPr/>
        </p:nvGrpSpPr>
        <p:grpSpPr bwMode="auto">
          <a:xfrm rot="-1297425" flipH="1" flipV="1">
            <a:off x="5787996" y="5739727"/>
            <a:ext cx="1241425" cy="301625"/>
            <a:chOff x="2532" y="1051"/>
            <a:chExt cx="893" cy="246"/>
          </a:xfrm>
        </p:grpSpPr>
        <p:grpSp>
          <p:nvGrpSpPr>
            <p:cNvPr id="60" name="Group 56"/>
            <p:cNvGrpSpPr/>
            <p:nvPr/>
          </p:nvGrpSpPr>
          <p:grpSpPr bwMode="auto">
            <a:xfrm>
              <a:off x="2532" y="1051"/>
              <a:ext cx="743" cy="185"/>
              <a:chOff x="1565" y="2568"/>
              <a:chExt cx="1118" cy="279"/>
            </a:xfrm>
          </p:grpSpPr>
          <p:sp>
            <p:nvSpPr>
              <p:cNvPr id="66" name="AutoShape 5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7" name="AutoShape 5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8" name="AutoShape 5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 name="AutoShape 6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1"/>
            <p:cNvGrpSpPr/>
            <p:nvPr/>
          </p:nvGrpSpPr>
          <p:grpSpPr bwMode="auto">
            <a:xfrm rot="1353540">
              <a:off x="2682" y="1111"/>
              <a:ext cx="743" cy="186"/>
              <a:chOff x="1565" y="2568"/>
              <a:chExt cx="1118" cy="279"/>
            </a:xfrm>
          </p:grpSpPr>
          <p:sp>
            <p:nvSpPr>
              <p:cNvPr id="62" name="AutoShape 6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3" name="AutoShape 6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4" name="AutoShape 6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5" name="AutoShape 6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70" name="Rectangle 66"/>
          <p:cNvSpPr>
            <a:spLocks noChangeArrowheads="1"/>
          </p:cNvSpPr>
          <p:nvPr/>
        </p:nvSpPr>
        <p:spPr bwMode="auto">
          <a:xfrm>
            <a:off x="5771526" y="5122710"/>
            <a:ext cx="1239442" cy="707886"/>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ea typeface="宋体" pitchFamily="2" charset="-122"/>
              </a:rPr>
              <a:t>XGBoost</a:t>
            </a:r>
            <a:endParaRPr lang="en-US" altLang="zh-CN" sz="2000" b="1" dirty="0" smtClean="0">
              <a:solidFill>
                <a:srgbClr val="1C1C1C"/>
              </a:solidFill>
              <a:ea typeface="宋体" pitchFamily="2" charset="-122"/>
            </a:endParaRPr>
          </a:p>
          <a:p>
            <a:pPr algn="ctr" eaLnBrk="0" hangingPunct="0"/>
            <a:r>
              <a:rPr lang="en-US" altLang="zh-CN" sz="2000" b="1" dirty="0">
                <a:solidFill>
                  <a:srgbClr val="1C1C1C"/>
                </a:solidFill>
                <a:ea typeface="宋体" pitchFamily="2" charset="-122"/>
              </a:rPr>
              <a:t>B</a:t>
            </a:r>
            <a:endParaRPr lang="en-US" altLang="zh-CN" sz="2000" b="1" dirty="0" smtClean="0">
              <a:solidFill>
                <a:srgbClr val="1C1C1C"/>
              </a:solidFill>
              <a:ea typeface="宋体" pitchFamily="2" charset="-122"/>
            </a:endParaRPr>
          </a:p>
        </p:txBody>
      </p:sp>
      <p:grpSp>
        <p:nvGrpSpPr>
          <p:cNvPr id="71" name="Group 67"/>
          <p:cNvGrpSpPr/>
          <p:nvPr/>
        </p:nvGrpSpPr>
        <p:grpSpPr bwMode="auto">
          <a:xfrm rot="-1297425" flipH="1" flipV="1">
            <a:off x="5912541" y="2555847"/>
            <a:ext cx="1078322" cy="251703"/>
            <a:chOff x="2532" y="1051"/>
            <a:chExt cx="893" cy="246"/>
          </a:xfrm>
        </p:grpSpPr>
        <p:grpSp>
          <p:nvGrpSpPr>
            <p:cNvPr id="72" name="Group 68"/>
            <p:cNvGrpSpPr/>
            <p:nvPr/>
          </p:nvGrpSpPr>
          <p:grpSpPr bwMode="auto">
            <a:xfrm>
              <a:off x="2532" y="1051"/>
              <a:ext cx="743" cy="185"/>
              <a:chOff x="1565" y="2568"/>
              <a:chExt cx="1118" cy="279"/>
            </a:xfrm>
          </p:grpSpPr>
          <p:sp>
            <p:nvSpPr>
              <p:cNvPr id="78" name="AutoShape 69"/>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9" name="AutoShape 70"/>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1" name="AutoShape 72"/>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73" name="Group 73"/>
            <p:cNvGrpSpPr/>
            <p:nvPr/>
          </p:nvGrpSpPr>
          <p:grpSpPr bwMode="auto">
            <a:xfrm rot="1353540">
              <a:off x="2682" y="1111"/>
              <a:ext cx="743" cy="186"/>
              <a:chOff x="1565" y="2568"/>
              <a:chExt cx="1118" cy="279"/>
            </a:xfrm>
          </p:grpSpPr>
          <p:sp>
            <p:nvSpPr>
              <p:cNvPr id="74" name="AutoShape 74"/>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5" name="AutoShape 75"/>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 name="AutoShape 76"/>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7" name="AutoShape 77"/>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sp>
        <p:nvSpPr>
          <p:cNvPr id="82" name="文本框 81"/>
          <p:cNvSpPr txBox="1"/>
          <p:nvPr/>
        </p:nvSpPr>
        <p:spPr>
          <a:xfrm>
            <a:off x="615481" y="1754708"/>
            <a:ext cx="4485020"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对于未去重的特征数据，训练得模型</a:t>
            </a:r>
            <a:r>
              <a:rPr lang="en-US" altLang="zh-CN" sz="1600" b="1" dirty="0" err="1" smtClean="0">
                <a:latin typeface="STXinwei" charset="-122"/>
                <a:ea typeface="STXinwei" charset="-122"/>
                <a:cs typeface="STXinwei" charset="-122"/>
              </a:rPr>
              <a:t>XGBoost_A</a:t>
            </a:r>
            <a:r>
              <a:rPr lang="zh-CN" altLang="en-US" sz="1600" b="1" dirty="0" smtClean="0">
                <a:latin typeface="STXinwei" charset="-122"/>
                <a:ea typeface="STXinwei" charset="-122"/>
                <a:cs typeface="STXinwei" charset="-122"/>
              </a:rPr>
              <a:t>、</a:t>
            </a:r>
            <a:r>
              <a:rPr lang="en-US" altLang="zh-CN" sz="1600" b="1" dirty="0" err="1" smtClean="0">
                <a:latin typeface="STXinwei" charset="-122"/>
                <a:ea typeface="STXinwei" charset="-122"/>
                <a:cs typeface="STXinwei" charset="-122"/>
              </a:rPr>
              <a:t>LightGBM</a:t>
            </a:r>
            <a:endParaRPr lang="en-US" altLang="zh-CN" sz="1600" b="1" dirty="0" smtClean="0">
              <a:latin typeface="STXinwei" charset="-122"/>
              <a:ea typeface="STXinwei" charset="-122"/>
              <a:cs typeface="STXinwei" charset="-122"/>
            </a:endParaRPr>
          </a:p>
          <a:p>
            <a:pPr marL="285750" indent="-285750">
              <a:lnSpc>
                <a:spcPct val="130000"/>
              </a:lnSpc>
              <a:buFont typeface="Wingdings" pitchFamily="2" charset="2"/>
              <a:buChar char="n"/>
            </a:pPr>
            <a:r>
              <a:rPr lang="zh-CN" altLang="en-US" sz="1600" b="1" dirty="0" smtClean="0">
                <a:latin typeface="STXinwei" charset="-122"/>
                <a:ea typeface="STXinwei" charset="-122"/>
                <a:cs typeface="STXinwei" charset="-122"/>
              </a:rPr>
              <a:t>对于去重的特征数据，训练得模型</a:t>
            </a:r>
            <a:r>
              <a:rPr lang="en-US" altLang="zh-CN" sz="1600" b="1" dirty="0" err="1" smtClean="0">
                <a:latin typeface="STXinwei" charset="-122"/>
                <a:ea typeface="STXinwei" charset="-122"/>
                <a:cs typeface="STXinwei" charset="-122"/>
              </a:rPr>
              <a:t>GBoost_B</a:t>
            </a:r>
            <a:endParaRPr lang="en-US" altLang="zh-CN" sz="1600" b="1" dirty="0" smtClean="0">
              <a:latin typeface="STXinwei" charset="-122"/>
              <a:ea typeface="STXinwei" charset="-122"/>
              <a:cs typeface="STXinwei" charset="-122"/>
            </a:endParaRPr>
          </a:p>
        </p:txBody>
      </p:sp>
      <p:sp>
        <p:nvSpPr>
          <p:cNvPr id="83"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
        <p:nvSpPr>
          <p:cNvPr id="84" name="矩形 83"/>
          <p:cNvSpPr/>
          <p:nvPr/>
        </p:nvSpPr>
        <p:spPr>
          <a:xfrm>
            <a:off x="566407" y="3126731"/>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直接加权融合</a:t>
            </a:r>
            <a:endParaRPr lang="zh-CN" altLang="en-US" sz="2000" b="1" dirty="0">
              <a:solidFill>
                <a:srgbClr val="FFFF00"/>
              </a:solidFill>
              <a:latin typeface="STXinwei" charset="-122"/>
              <a:ea typeface="STXinwei" charset="-122"/>
              <a:cs typeface="STXinwei" charset="-122"/>
            </a:endParaRPr>
          </a:p>
        </p:txBody>
      </p:sp>
      <p:sp>
        <p:nvSpPr>
          <p:cNvPr id="2" name="矩形 1"/>
          <p:cNvSpPr/>
          <p:nvPr/>
        </p:nvSpPr>
        <p:spPr>
          <a:xfrm>
            <a:off x="632455" y="3580658"/>
            <a:ext cx="4572871" cy="732508"/>
          </a:xfrm>
          <a:prstGeom prst="rect">
            <a:avLst/>
          </a:prstGeom>
        </p:spPr>
        <p:txBody>
          <a:bodyPr wrap="square">
            <a:spAutoFit/>
          </a:bodyPr>
          <a:lstStyle/>
          <a:p>
            <a:pPr marL="285750" indent="-285750">
              <a:lnSpc>
                <a:spcPct val="130000"/>
              </a:lnSpc>
              <a:buFont typeface="Wingdings"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a:t>
            </a:r>
            <a:r>
              <a:rPr lang="en-US" altLang="zh-CN" sz="1600" b="1" dirty="0" smtClean="0">
                <a:latin typeface="STXinwei" charset="-122"/>
                <a:ea typeface="STXinwei" charset="-122"/>
                <a:cs typeface="STXinwei" charset="-122"/>
              </a:rPr>
              <a:t>   0.46703  = </a:t>
            </a:r>
            <a:r>
              <a:rPr lang="en-US" altLang="zh-CN" sz="1600" b="1" dirty="0">
                <a:latin typeface="STXinwei" charset="-122"/>
                <a:ea typeface="STXinwei" charset="-122"/>
                <a:cs typeface="STXinwei" charset="-122"/>
              </a:rPr>
              <a:t/>
            </a:r>
            <a:br>
              <a:rPr lang="en-US" altLang="zh-CN" sz="1600" b="1" dirty="0">
                <a:latin typeface="STXinwei" charset="-122"/>
                <a:ea typeface="STXinwei" charset="-122"/>
                <a:cs typeface="STXinwei" charset="-122"/>
              </a:rPr>
            </a:br>
            <a:r>
              <a:rPr lang="en-US" altLang="zh-CN" sz="1600" b="1" dirty="0" smtClean="0">
                <a:latin typeface="STXinwei" charset="-122"/>
                <a:ea typeface="STXinwei" charset="-122"/>
                <a:cs typeface="STXinwei" charset="-122"/>
              </a:rPr>
              <a:t> 0.05 * XGB_A </a:t>
            </a:r>
            <a:r>
              <a:rPr lang="en-US" altLang="zh-CN" sz="1600" b="1" dirty="0">
                <a:latin typeface="STXinwei" charset="-122"/>
                <a:ea typeface="STXinwei" charset="-122"/>
                <a:cs typeface="STXinwei" charset="-122"/>
              </a:rPr>
              <a:t>+ 0.20 * </a:t>
            </a:r>
            <a:r>
              <a:rPr lang="en-US" altLang="zh-CN" sz="1600" b="1" dirty="0" smtClean="0">
                <a:latin typeface="STXinwei" charset="-122"/>
                <a:ea typeface="STXinwei" charset="-122"/>
                <a:cs typeface="STXinwei" charset="-122"/>
              </a:rPr>
              <a:t>LGB + </a:t>
            </a:r>
            <a:r>
              <a:rPr lang="en-US" altLang="zh-CN" sz="1600" b="1" dirty="0">
                <a:latin typeface="STXinwei" charset="-122"/>
                <a:ea typeface="STXinwei" charset="-122"/>
                <a:cs typeface="STXinwei" charset="-122"/>
              </a:rPr>
              <a:t>0.75 * </a:t>
            </a:r>
            <a:r>
              <a:rPr lang="en-US" altLang="zh-CN" sz="1600" b="1" dirty="0" smtClean="0">
                <a:latin typeface="STXinwei" charset="-122"/>
                <a:ea typeface="STXinwei" charset="-122"/>
                <a:cs typeface="STXinwei" charset="-122"/>
              </a:rPr>
              <a:t>XGB_B</a:t>
            </a:r>
            <a:endParaRPr lang="en-US" altLang="zh-CN" sz="1600" b="1" dirty="0">
              <a:latin typeface="STXinwei" charset="-122"/>
              <a:ea typeface="STXinwei" charset="-122"/>
              <a:cs typeface="STXinwei" charset="-122"/>
            </a:endParaRPr>
          </a:p>
        </p:txBody>
      </p:sp>
      <p:sp>
        <p:nvSpPr>
          <p:cNvPr id="85" name="矩形 84"/>
          <p:cNvSpPr/>
          <p:nvPr/>
        </p:nvSpPr>
        <p:spPr>
          <a:xfrm>
            <a:off x="566407" y="4604590"/>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Rank</a:t>
            </a:r>
            <a:r>
              <a:rPr lang="zh-CN" altLang="en-US" sz="2000" b="1" dirty="0" smtClean="0">
                <a:solidFill>
                  <a:srgbClr val="FFFF00"/>
                </a:solidFill>
                <a:latin typeface="STXinwei" charset="-122"/>
                <a:ea typeface="STXinwei" charset="-122"/>
                <a:cs typeface="STXinwei" charset="-122"/>
              </a:rPr>
              <a:t>融合</a:t>
            </a:r>
            <a:endParaRPr lang="zh-CN" altLang="en-US" sz="2000" b="1" dirty="0">
              <a:solidFill>
                <a:srgbClr val="FFFF00"/>
              </a:solidFill>
              <a:latin typeface="STXinwei" charset="-122"/>
              <a:ea typeface="STXinwei" charset="-122"/>
              <a:cs typeface="STXinwei" charset="-122"/>
            </a:endParaRPr>
          </a:p>
        </p:txBody>
      </p:sp>
      <mc:AlternateContent xmlns:mc="http://schemas.openxmlformats.org/markup-compatibility/2006" xmlns:a14="http://schemas.microsoft.com/office/drawing/2010/main">
        <mc:Choice Requires="a14">
          <p:sp>
            <p:nvSpPr>
              <p:cNvPr id="87" name="文本框 86"/>
              <p:cNvSpPr txBox="1"/>
              <p:nvPr/>
            </p:nvSpPr>
            <p:spPr>
              <a:xfrm>
                <a:off x="771371" y="4910653"/>
                <a:ext cx="2500300" cy="1185966"/>
              </a:xfrm>
              <a:prstGeom prst="rect">
                <a:avLst/>
              </a:prstGeom>
              <a:noFill/>
            </p:spPr>
            <p:txBody>
              <a:bodyPr wrap="none" lIns="0" tIns="0" rIns="0" bIns="0" rtlCol="0">
                <a:spAutoFit/>
              </a:bodyPr>
              <a:lstStyle/>
              <a:p>
                <a:pPr marL="342900" indent="-342900">
                  <a:lnSpc>
                    <a:spcPct val="130000"/>
                  </a:lnSpc>
                  <a:buFont typeface="Wingdings" panose="05000000000000000000" pitchFamily="2" charset="2"/>
                  <a:buChar char="n"/>
                </a:pPr>
                <a14:m>
                  <m:oMath xmlns:m="http://schemas.openxmlformats.org/officeDocument/2006/math">
                    <m:r>
                      <a:rPr lang="en-US" altLang="zh-CN" sz="2000" b="1" i="1">
                        <a:latin typeface="Cambria Math" panose="02040503050406030204" pitchFamily="18" charset="0"/>
                      </a:rPr>
                      <m:t>𝑺𝒄𝒐𝒓𝒆</m:t>
                    </m:r>
                    <m:r>
                      <a:rPr lang="en-US" altLang="zh-CN" sz="2000" b="1" i="1">
                        <a:latin typeface="Cambria Math" panose="02040503050406030204" pitchFamily="18" charset="0"/>
                      </a:rPr>
                      <m:t>= </m:t>
                    </m:r>
                    <m:nary>
                      <m:naryPr>
                        <m:chr m:val="∑"/>
                        <m:ctrlPr>
                          <a:rPr lang="en-US" altLang="zh-CN" sz="2000" b="1" i="1">
                            <a:latin typeface="Cambria Math" charset="0"/>
                          </a:rPr>
                        </m:ctrlPr>
                      </m:naryPr>
                      <m:sub>
                        <m:r>
                          <m:rPr>
                            <m:brk m:alnAt="23"/>
                          </m:rP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f>
                          <m:fPr>
                            <m:ctrlPr>
                              <a:rPr lang="en-US" altLang="zh-CN" sz="2000" b="1" i="1">
                                <a:latin typeface="Cambria Math" charset="0"/>
                              </a:rPr>
                            </m:ctrlPr>
                          </m:fPr>
                          <m:num>
                            <m:sSub>
                              <m:sSubPr>
                                <m:ctrlPr>
                                  <a:rPr lang="en-US" altLang="zh-CN" sz="2000" b="1" i="1">
                                    <a:latin typeface="Cambria Math"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m:t>
                                </m:r>
                              </m:sub>
                            </m:sSub>
                          </m:num>
                          <m:den>
                            <m:sSub>
                              <m:sSubPr>
                                <m:ctrlPr>
                                  <a:rPr lang="en-US" altLang="zh-CN" sz="2000" b="1" i="1">
                                    <a:latin typeface="Cambria Math" charset="0"/>
                                  </a:rPr>
                                </m:ctrlPr>
                              </m:sSubPr>
                              <m:e>
                                <m:r>
                                  <a:rPr lang="en-US" altLang="zh-CN" sz="2000" b="1" i="1">
                                    <a:latin typeface="Cambria Math" panose="02040503050406030204" pitchFamily="18" charset="0"/>
                                  </a:rPr>
                                  <m:t>𝒓𝒂𝒏𝒌</m:t>
                                </m:r>
                              </m:e>
                              <m:sub>
                                <m:r>
                                  <a:rPr lang="en-US" altLang="zh-CN" sz="2000" b="1" i="1">
                                    <a:latin typeface="Cambria Math" panose="02040503050406030204" pitchFamily="18" charset="0"/>
                                  </a:rPr>
                                  <m:t>𝒊</m:t>
                                </m:r>
                              </m:sub>
                            </m:sSub>
                          </m:den>
                        </m:f>
                      </m:e>
                    </m:nary>
                  </m:oMath>
                </a14:m>
                <a:endParaRPr lang="zh-CN" altLang="en-US" sz="1600" b="1" dirty="0"/>
              </a:p>
              <a:p>
                <a:pPr marL="342900" indent="-342900">
                  <a:lnSpc>
                    <a:spcPct val="130000"/>
                  </a:lnSpc>
                  <a:buFont typeface="Wingdings" panose="05000000000000000000" pitchFamily="2" charset="2"/>
                  <a:buChar char="n"/>
                </a:pPr>
                <a:r>
                  <a:rPr lang="zh-CN" altLang="en-US" sz="1600" b="1" dirty="0">
                    <a:latin typeface="STXinwei" charset="-122"/>
                    <a:ea typeface="STXinwei" charset="-122"/>
                    <a:cs typeface="STXinwei" charset="-122"/>
                  </a:rPr>
                  <a:t>最终线上</a:t>
                </a:r>
                <a:r>
                  <a:rPr lang="en-US" altLang="zh-CN" sz="1600" b="1" dirty="0">
                    <a:latin typeface="STXinwei" charset="-122"/>
                    <a:ea typeface="STXinwei" charset="-122"/>
                    <a:cs typeface="STXinwei" charset="-122"/>
                  </a:rPr>
                  <a:t>KS    0.45238</a:t>
                </a:r>
              </a:p>
              <a:p>
                <a:pPr>
                  <a:lnSpc>
                    <a:spcPct val="130000"/>
                  </a:lnSpc>
                </a:pPr>
                <a:endParaRPr lang="zh-CN" altLang="en-US" sz="1600" b="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771371" y="4910653"/>
                <a:ext cx="2500300" cy="1185966"/>
              </a:xfrm>
              <a:prstGeom prst="rect">
                <a:avLst/>
              </a:prstGeom>
              <a:blipFill>
                <a:blip r:embed="rId7"/>
                <a:stretch>
                  <a:fillRect l="-5854" t="-31443" r="-1951" b="-6186"/>
                </a:stretch>
              </a:blipFill>
            </p:spPr>
            <p:txBody>
              <a:bodyPr/>
              <a:lstStyle/>
              <a:p>
                <a:r>
                  <a:rPr lang="zh-CN" altLang="en-US">
                    <a:noFill/>
                  </a:rPr>
                  <a:t> </a:t>
                </a:r>
              </a:p>
            </p:txBody>
          </p:sp>
        </mc:Fallback>
      </mc:AlternateContent>
      <p:sp>
        <p:nvSpPr>
          <p:cNvPr id="88" name="矩形 87"/>
          <p:cNvSpPr/>
          <p:nvPr/>
        </p:nvSpPr>
        <p:spPr>
          <a:xfrm>
            <a:off x="572268" y="1296575"/>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模型获取</a:t>
            </a:r>
            <a:endParaRPr lang="zh-CN" altLang="en-US" sz="2000" b="1" dirty="0">
              <a:solidFill>
                <a:srgbClr val="FFFF00"/>
              </a:solidFill>
              <a:latin typeface="STXinwei" charset="-122"/>
              <a:ea typeface="STXinwei" charset="-122"/>
              <a:cs typeface="STXinwei" charset="-122"/>
            </a:endParaRPr>
          </a:p>
        </p:txBody>
      </p:sp>
    </p:spTree>
    <p:extLst>
      <p:ext uri="{BB962C8B-B14F-4D97-AF65-F5344CB8AC3E}">
        <p14:creationId xmlns:p14="http://schemas.microsoft.com/office/powerpoint/2010/main" val="3983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Hiragino Sans GB W3" charset="-122"/>
                <a:ea typeface="Hiragino Sans GB W3" charset="-122"/>
                <a:cs typeface="Hiragino Sans GB W3" charset="-122"/>
              </a:rPr>
              <a:t>总结</a:t>
            </a:r>
            <a:endParaRPr lang="zh-CN" altLang="en-US" dirty="0">
              <a:latin typeface="Hiragino Sans GB W3" charset="-122"/>
              <a:ea typeface="Hiragino Sans GB W3" charset="-122"/>
              <a:cs typeface="Hiragino Sans GB W3"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73290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Hiragino Sans GB W3" charset="-122"/>
                <a:ea typeface="Hiragino Sans GB W3" charset="-122"/>
                <a:cs typeface="Hiragino Sans GB W3" charset="-122"/>
              </a:rPr>
              <a:t>总结</a:t>
            </a:r>
            <a:endParaRPr lang="zh-CN" altLang="en-US" sz="3200" dirty="0">
              <a:latin typeface="Hiragino Sans GB W3" charset="-122"/>
              <a:ea typeface="Hiragino Sans GB W3" charset="-122"/>
              <a:cs typeface="Hiragino Sans GB W3" charset="-122"/>
            </a:endParaRPr>
          </a:p>
        </p:txBody>
      </p:sp>
      <p:sp>
        <p:nvSpPr>
          <p:cNvPr id="16" name="文本占位符 1"/>
          <p:cNvSpPr txBox="1"/>
          <p:nvPr/>
        </p:nvSpPr>
        <p:spPr>
          <a:xfrm>
            <a:off x="731154" y="1345122"/>
            <a:ext cx="3657966" cy="381871"/>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融</a:t>
            </a:r>
            <a:r>
              <a:rPr lang="en-US" altLang="zh-CN" sz="2400" b="1" dirty="0" smtClean="0">
                <a:solidFill>
                  <a:schemeClr val="tx1"/>
                </a:solidFill>
                <a:latin typeface="STXinwei" charset="-122"/>
                <a:ea typeface="STXinwei" charset="-122"/>
                <a:cs typeface="STXinwei" charset="-122"/>
                <a:sym typeface="+mn-ea"/>
              </a:rPr>
              <a:t>360</a:t>
            </a:r>
            <a:r>
              <a:rPr lang="zh-CN" altLang="en-US" sz="2400" b="1" dirty="0" smtClean="0">
                <a:solidFill>
                  <a:schemeClr val="tx1"/>
                </a:solidFill>
                <a:latin typeface="STXinwei" charset="-122"/>
                <a:ea typeface="STXinwei" charset="-122"/>
                <a:cs typeface="STXinwei" charset="-122"/>
                <a:sym typeface="+mn-ea"/>
              </a:rPr>
              <a:t>用户风险预测</a:t>
            </a:r>
            <a:endParaRPr lang="zh-CN" altLang="en-US" sz="2400" b="1" dirty="0">
              <a:solidFill>
                <a:schemeClr val="tx1"/>
              </a:solidFill>
              <a:latin typeface="STXinwei" charset="-122"/>
              <a:ea typeface="STXinwei" charset="-122"/>
              <a:cs typeface="STXinwei" charset="-122"/>
            </a:endParaRPr>
          </a:p>
        </p:txBody>
      </p:sp>
      <p:sp>
        <p:nvSpPr>
          <p:cNvPr id="19" name="矩形 18"/>
          <p:cNvSpPr/>
          <p:nvPr/>
        </p:nvSpPr>
        <p:spPr>
          <a:xfrm>
            <a:off x="1443591" y="2341206"/>
            <a:ext cx="7964569"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避免随机投放给用户带来的干扰，提升用户体验</a:t>
            </a:r>
            <a:endParaRPr lang="zh-CN" altLang="en-US" sz="2000" b="1" dirty="0">
              <a:solidFill>
                <a:srgbClr val="FFC000"/>
              </a:solidFill>
              <a:latin typeface="STXinwei" charset="-122"/>
              <a:ea typeface="STXinwei" charset="-122"/>
              <a:cs typeface="STXinwei" charset="-122"/>
            </a:endParaRPr>
          </a:p>
        </p:txBody>
      </p:sp>
      <p:sp>
        <p:nvSpPr>
          <p:cNvPr id="22" name="文本占位符 1"/>
          <p:cNvSpPr txBox="1"/>
          <p:nvPr/>
        </p:nvSpPr>
        <p:spPr>
          <a:xfrm>
            <a:off x="731154" y="3367638"/>
            <a:ext cx="9550766" cy="447287"/>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ABC</a:t>
            </a:r>
            <a:endParaRPr lang="zh-CN" altLang="en-US" sz="2400" b="1" dirty="0">
              <a:solidFill>
                <a:schemeClr val="tx1"/>
              </a:solidFill>
              <a:latin typeface="STXinwei" charset="-122"/>
              <a:ea typeface="STXinwei" charset="-122"/>
              <a:cs typeface="STXinwei" charset="-122"/>
              <a:sym typeface="+mn-ea"/>
            </a:endParaRPr>
          </a:p>
        </p:txBody>
      </p:sp>
      <p:sp>
        <p:nvSpPr>
          <p:cNvPr id="30" name="文本占位符 1"/>
          <p:cNvSpPr txBox="1"/>
          <p:nvPr/>
        </p:nvSpPr>
        <p:spPr>
          <a:xfrm>
            <a:off x="731154" y="5031908"/>
            <a:ext cx="5893168" cy="35481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个人能力的提升与团队协作的锻炼</a:t>
            </a:r>
          </a:p>
        </p:txBody>
      </p:sp>
      <p:cxnSp>
        <p:nvCxnSpPr>
          <p:cNvPr id="32" name="直线箭头连接符 31"/>
          <p:cNvCxnSpPr/>
          <p:nvPr/>
        </p:nvCxnSpPr>
        <p:spPr>
          <a:xfrm flipV="1">
            <a:off x="3299868" y="2024876"/>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3299868" y="255336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3299868" y="3029112"/>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2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2128" y="2239062"/>
            <a:ext cx="4479984" cy="769437"/>
          </a:xfrm>
          <a:prstGeom prst="rect">
            <a:avLst/>
          </a:prstGeom>
        </p:spPr>
        <p:txBody>
          <a:bodyPr wrap="square" lIns="91436" tIns="45718" rIns="91436" bIns="45718">
            <a:spAutoFit/>
          </a:bodyPr>
          <a:lstStyle/>
          <a:p>
            <a:pPr algn="ctr"/>
            <a:r>
              <a:rPr kumimoji="1" lang="en-US" altLang="zh-CN" sz="4400" b="1" dirty="0" smtClean="0">
                <a:latin typeface="STXinwei" charset="-122"/>
                <a:ea typeface="STXinwei" charset="-122"/>
                <a:cs typeface="STXinwei" charset="-122"/>
              </a:rPr>
              <a:t>THANK</a:t>
            </a:r>
            <a:r>
              <a:rPr kumimoji="1" lang="en-US" altLang="zh-CN" sz="4400" b="1" dirty="0">
                <a:latin typeface="STXinwei" charset="-122"/>
                <a:ea typeface="STXinwei" charset="-122"/>
                <a:cs typeface="STXinwei" charset="-122"/>
              </a:rPr>
              <a:t>S</a:t>
            </a:r>
          </a:p>
        </p:txBody>
      </p:sp>
      <p:sp>
        <p:nvSpPr>
          <p:cNvPr id="3" name="矩形 2"/>
          <p:cNvSpPr/>
          <p:nvPr/>
        </p:nvSpPr>
        <p:spPr>
          <a:xfrm>
            <a:off x="3181092" y="3652846"/>
            <a:ext cx="5802495" cy="707882"/>
          </a:xfrm>
          <a:prstGeom prst="rect">
            <a:avLst/>
          </a:prstGeom>
        </p:spPr>
        <p:txBody>
          <a:bodyPr wrap="square" lIns="91436" tIns="45718" rIns="91436" bIns="45718">
            <a:spAutoFit/>
          </a:bodyPr>
          <a:lstStyle/>
          <a:p>
            <a:pPr algn="ctr"/>
            <a:r>
              <a:rPr kumimoji="1" lang="zh-CN" altLang="en-US" sz="4000" dirty="0">
                <a:solidFill>
                  <a:srgbClr val="FFC000"/>
                </a:solidFill>
                <a:latin typeface="STXinwei" charset="-122"/>
                <a:ea typeface="STXinwei" charset="-122"/>
                <a:cs typeface="STXinwei" charset="-122"/>
              </a:rPr>
              <a:t>请各位专家批评指导！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What</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is</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Word2Vec</a:t>
            </a:r>
            <a:endParaRPr lang="zh-CN" altLang="en-US" sz="3200" b="1" dirty="0">
              <a:latin typeface="Yuanti SC" charset="-122"/>
              <a:ea typeface="Yuanti SC" charset="-122"/>
              <a:cs typeface="Yuanti SC" charset="-122"/>
            </a:endParaRPr>
          </a:p>
        </p:txBody>
      </p:sp>
    </p:spTree>
    <p:extLst>
      <p:ext uri="{BB962C8B-B14F-4D97-AF65-F5344CB8AC3E}">
        <p14:creationId xmlns:p14="http://schemas.microsoft.com/office/powerpoint/2010/main" val="212855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Yuanti SC" charset="-122"/>
                <a:ea typeface="Yuanti SC" charset="-122"/>
                <a:cs typeface="Yuanti SC" charset="-122"/>
              </a:rPr>
              <a:t>算法框架</a:t>
            </a:r>
            <a:endParaRPr lang="zh-CN" altLang="en-US" sz="3200" b="1" dirty="0">
              <a:latin typeface="Yuanti SC" charset="-122"/>
              <a:ea typeface="Yuanti SC" charset="-122"/>
              <a:cs typeface="Yuanti SC" charset="-122"/>
            </a:endParaRPr>
          </a:p>
        </p:txBody>
      </p:sp>
      <p:graphicFrame>
        <p:nvGraphicFramePr>
          <p:cNvPr id="10" name="图表 9"/>
          <p:cNvGraphicFramePr/>
          <p:nvPr/>
        </p:nvGraphicFramePr>
        <p:xfrm>
          <a:off x="1287393" y="1408825"/>
          <a:ext cx="9210824" cy="4978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552344" y="1765932"/>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cap="none" spc="0" dirty="0" smtClean="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1</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2" name="矩形 11"/>
          <p:cNvSpPr/>
          <p:nvPr/>
        </p:nvSpPr>
        <p:spPr>
          <a:xfrm>
            <a:off x="2005079" y="2892480"/>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2</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3" name="矩形 12"/>
          <p:cNvSpPr/>
          <p:nvPr/>
        </p:nvSpPr>
        <p:spPr>
          <a:xfrm>
            <a:off x="2005079" y="4076515"/>
            <a:ext cx="554960"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3</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
        <p:nvSpPr>
          <p:cNvPr id="14" name="矩形 13"/>
          <p:cNvSpPr/>
          <p:nvPr/>
        </p:nvSpPr>
        <p:spPr>
          <a:xfrm>
            <a:off x="1552344" y="5204155"/>
            <a:ext cx="558166" cy="769441"/>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b="1"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rPr>
              <a:t>4</a:t>
            </a:r>
            <a:endParaRPr lang="zh-CN" altLang="en-US" sz="4400" b="1" cap="none" spc="0" dirty="0">
              <a:ln w="0"/>
              <a:solidFill>
                <a:schemeClr val="accent1"/>
              </a:solidFill>
              <a:effectLst>
                <a:outerShdw blurRad="38100" dist="25400" dir="5400000" algn="ctr" rotWithShape="0">
                  <a:srgbClr val="6E747A">
                    <a:alpha val="43000"/>
                  </a:srgbClr>
                </a:outerShdw>
              </a:effectLst>
              <a:latin typeface="Hiragino Sans GB W3" charset="-122"/>
              <a:ea typeface="Hiragino Sans GB W3" charset="-122"/>
              <a:cs typeface="Hiragino Sans GB W3" charset="-122"/>
            </a:endParaRPr>
          </a:p>
        </p:txBody>
      </p:sp>
    </p:spTree>
    <p:extLst>
      <p:ext uri="{BB962C8B-B14F-4D97-AF65-F5344CB8AC3E}">
        <p14:creationId xmlns:p14="http://schemas.microsoft.com/office/powerpoint/2010/main" val="1429637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24351" y="3710514"/>
            <a:ext cx="11109959" cy="1199814"/>
          </a:xfrm>
        </p:spPr>
        <p:txBody>
          <a:bodyPr/>
          <a:lstStyle/>
          <a:p>
            <a:pPr algn="ctr"/>
            <a:r>
              <a:rPr lang="en-US" altLang="zh-CN" b="1" dirty="0" err="1" smtClean="0">
                <a:latin typeface="Yuanti SC" charset="-122"/>
                <a:ea typeface="Yuanti SC" charset="-122"/>
                <a:cs typeface="Yuanti SC" charset="-122"/>
              </a:rPr>
              <a:t>Backgroud</a:t>
            </a:r>
            <a:r>
              <a:rPr lang="zh-CN" altLang="en-US" b="1" dirty="0" smtClean="0">
                <a:latin typeface="Yuanti SC" charset="-122"/>
                <a:ea typeface="Yuanti SC" charset="-122"/>
                <a:cs typeface="Yuanti SC" charset="-122"/>
              </a:rPr>
              <a:t> </a:t>
            </a:r>
            <a:r>
              <a:rPr lang="en-US" altLang="zh-CN" b="1" dirty="0" smtClean="0">
                <a:latin typeface="Yuanti SC" charset="-122"/>
                <a:ea typeface="Yuanti SC" charset="-122"/>
                <a:cs typeface="Yuanti SC" charset="-122"/>
              </a:rPr>
              <a:t>Knowledge</a:t>
            </a:r>
            <a:endParaRPr lang="zh-CN" altLang="en-US" b="1" dirty="0">
              <a:latin typeface="Yuanti SC" charset="-122"/>
              <a:ea typeface="Yuanti SC" charset="-122"/>
              <a:cs typeface="Yuanti SC"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smtClean="0"/>
              <a:t>2</a:t>
            </a:r>
            <a:endParaRPr lang="zh-CN" altLang="en-US" sz="8000" b="1" dirty="0"/>
          </a:p>
        </p:txBody>
      </p:sp>
    </p:spTree>
    <p:extLst>
      <p:ext uri="{BB962C8B-B14F-4D97-AF65-F5344CB8AC3E}">
        <p14:creationId xmlns:p14="http://schemas.microsoft.com/office/powerpoint/2010/main" val="14694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2.1</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Sigmoid</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Function</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5368"/>
          <a:stretch/>
        </p:blipFill>
        <p:spPr>
          <a:xfrm>
            <a:off x="1018296" y="1994152"/>
            <a:ext cx="1953504" cy="80628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58" y="3207474"/>
            <a:ext cx="3749128" cy="2469426"/>
          </a:xfrm>
          <a:prstGeom prst="rect">
            <a:avLst/>
          </a:prstGeom>
        </p:spPr>
      </p:pic>
      <p:sp>
        <p:nvSpPr>
          <p:cNvPr id="4" name="矩形 3"/>
          <p:cNvSpPr/>
          <p:nvPr/>
        </p:nvSpPr>
        <p:spPr>
          <a:xfrm>
            <a:off x="6317579" y="1415850"/>
            <a:ext cx="2700297" cy="46166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400" b="1" cap="none" spc="0" dirty="0" smtClean="0">
                <a:ln/>
                <a:solidFill>
                  <a:schemeClr val="accent3"/>
                </a:solidFill>
                <a:effectLst/>
              </a:rPr>
              <a:t>Properties</a:t>
            </a:r>
            <a:r>
              <a:rPr lang="zh-CN" altLang="en-US" sz="2400" b="1" cap="none" spc="0" dirty="0" smtClean="0">
                <a:ln/>
                <a:solidFill>
                  <a:schemeClr val="accent3"/>
                </a:solidFill>
                <a:effectLst/>
              </a:rPr>
              <a:t>：</a:t>
            </a:r>
            <a:endParaRPr lang="zh-CN" altLang="en-US" sz="2400" b="1" cap="none" spc="0" dirty="0">
              <a:ln/>
              <a:solidFill>
                <a:schemeClr val="accent3"/>
              </a:solidFill>
              <a:effectLst/>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176" y="3207474"/>
            <a:ext cx="3048000" cy="622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6176" y="4152641"/>
            <a:ext cx="3149600" cy="4699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6176" y="4996905"/>
            <a:ext cx="3378200" cy="457200"/>
          </a:xfrm>
          <a:prstGeom prst="rect">
            <a:avLst/>
          </a:prstGeom>
        </p:spPr>
      </p:pic>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l="5143"/>
          <a:stretch/>
        </p:blipFill>
        <p:spPr>
          <a:xfrm>
            <a:off x="2971800" y="1994152"/>
            <a:ext cx="1418097" cy="806286"/>
          </a:xfrm>
          <a:prstGeom prst="rect">
            <a:avLst/>
          </a:prstGeom>
        </p:spPr>
      </p:pic>
      <p:sp>
        <p:nvSpPr>
          <p:cNvPr id="10" name="矩形 9"/>
          <p:cNvSpPr/>
          <p:nvPr/>
        </p:nvSpPr>
        <p:spPr>
          <a:xfrm>
            <a:off x="3791607" y="2009918"/>
            <a:ext cx="169879" cy="184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4072320" y="2424918"/>
            <a:ext cx="169879" cy="1843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rotWithShape="1">
          <a:blip r:embed="rId9">
            <a:extLst>
              <a:ext uri="{28A0092B-C50C-407E-A947-70E740481C1C}">
                <a14:useLocalDpi xmlns:a14="http://schemas.microsoft.com/office/drawing/2010/main" val="0"/>
              </a:ext>
            </a:extLst>
          </a:blip>
          <a:srcRect l="13147" t="14342"/>
          <a:stretch/>
        </p:blipFill>
        <p:spPr>
          <a:xfrm>
            <a:off x="4095969" y="2493078"/>
            <a:ext cx="288996" cy="114007"/>
          </a:xfrm>
          <a:prstGeom prst="rect">
            <a:avLst/>
          </a:prstGeom>
        </p:spPr>
      </p:pic>
      <p:pic>
        <p:nvPicPr>
          <p:cNvPr id="17" name="图片 16"/>
          <p:cNvPicPr>
            <a:picLocks noChangeAspect="1"/>
          </p:cNvPicPr>
          <p:nvPr/>
        </p:nvPicPr>
        <p:blipFill rotWithShape="1">
          <a:blip r:embed="rId9">
            <a:extLst>
              <a:ext uri="{28A0092B-C50C-407E-A947-70E740481C1C}">
                <a14:useLocalDpi xmlns:a14="http://schemas.microsoft.com/office/drawing/2010/main" val="0"/>
              </a:ext>
            </a:extLst>
          </a:blip>
          <a:srcRect l="13147" t="14342"/>
          <a:stretch/>
        </p:blipFill>
        <p:spPr>
          <a:xfrm>
            <a:off x="3816988" y="2093842"/>
            <a:ext cx="288996" cy="114007"/>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6176" y="2397295"/>
            <a:ext cx="2171700" cy="571500"/>
          </a:xfrm>
          <a:prstGeom prst="rect">
            <a:avLst/>
          </a:prstGeom>
        </p:spPr>
      </p:pic>
      <p:pic>
        <p:nvPicPr>
          <p:cNvPr id="18" name="图片 17"/>
          <p:cNvPicPr>
            <a:picLocks noChangeAspect="1"/>
          </p:cNvPicPr>
          <p:nvPr/>
        </p:nvPicPr>
        <p:blipFill rotWithShape="1">
          <a:blip r:embed="rId11">
            <a:extLst>
              <a:ext uri="{28A0092B-C50C-407E-A947-70E740481C1C}">
                <a14:useLocalDpi xmlns:a14="http://schemas.microsoft.com/office/drawing/2010/main" val="0"/>
              </a:ext>
            </a:extLst>
          </a:blip>
          <a:srcRect l="72745" t="-1193" b="2"/>
          <a:stretch/>
        </p:blipFill>
        <p:spPr>
          <a:xfrm>
            <a:off x="9675689" y="3207474"/>
            <a:ext cx="1128906" cy="622300"/>
          </a:xfrm>
          <a:prstGeom prst="rect">
            <a:avLst/>
          </a:prstGeom>
        </p:spPr>
      </p:pic>
      <p:pic>
        <p:nvPicPr>
          <p:cNvPr id="19" name="图片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73076" y="3392711"/>
            <a:ext cx="195227" cy="206711"/>
          </a:xfrm>
          <a:prstGeom prst="rect">
            <a:avLst/>
          </a:prstGeom>
        </p:spPr>
      </p:pic>
    </p:spTree>
    <p:extLst>
      <p:ext uri="{BB962C8B-B14F-4D97-AF65-F5344CB8AC3E}">
        <p14:creationId xmlns:p14="http://schemas.microsoft.com/office/powerpoint/2010/main" val="134800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a:latin typeface="Yuanti SC" charset="-122"/>
                <a:ea typeface="Yuanti SC" charset="-122"/>
                <a:cs typeface="Yuanti SC" charset="-122"/>
              </a:rPr>
              <a:t>2.2</a:t>
            </a:r>
            <a:r>
              <a:rPr lang="zh-CN" altLang="en-US" sz="3200" b="1" dirty="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Bayes</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57" y="1789261"/>
            <a:ext cx="4058771" cy="62598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2235" y="2964657"/>
            <a:ext cx="2178424" cy="533307"/>
          </a:xfrm>
          <a:prstGeom prst="rect">
            <a:avLst/>
          </a:prstGeom>
        </p:spPr>
      </p:pic>
    </p:spTree>
    <p:extLst>
      <p:ext uri="{BB962C8B-B14F-4D97-AF65-F5344CB8AC3E}">
        <p14:creationId xmlns:p14="http://schemas.microsoft.com/office/powerpoint/2010/main" val="192760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398791567"/>
              </p:ext>
            </p:extLst>
          </p:nvPr>
        </p:nvGraphicFramePr>
        <p:xfrm>
          <a:off x="442521" y="4770169"/>
          <a:ext cx="11534325" cy="1458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2.2</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Logistic</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Regression</a:t>
            </a:r>
            <a:endParaRPr lang="zh-CN" altLang="en-US" sz="3200" b="1" dirty="0">
              <a:latin typeface="Yuanti SC" charset="-122"/>
              <a:ea typeface="Yuanti SC" charset="-122"/>
              <a:cs typeface="Yuanti SC" charset="-122"/>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295" y="2929967"/>
            <a:ext cx="1277874" cy="408501"/>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911" y="3426708"/>
            <a:ext cx="1880074" cy="298217"/>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409" y="3816996"/>
            <a:ext cx="2121647" cy="364008"/>
          </a:xfrm>
          <a:prstGeom prst="rect">
            <a:avLst/>
          </a:prstGeom>
        </p:spPr>
      </p:pic>
      <p:pic>
        <p:nvPicPr>
          <p:cNvPr id="7" name="图片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2377" y="3967482"/>
            <a:ext cx="3907657" cy="433065"/>
          </a:xfrm>
          <a:prstGeom prst="rect">
            <a:avLst/>
          </a:prstGeom>
        </p:spPr>
      </p:pic>
      <p:pic>
        <p:nvPicPr>
          <p:cNvPr id="8" name="图片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7371" y="1802144"/>
            <a:ext cx="2641600" cy="431800"/>
          </a:xfrm>
          <a:prstGeom prst="rect">
            <a:avLst/>
          </a:prstGeom>
        </p:spPr>
      </p:pic>
      <p:pic>
        <p:nvPicPr>
          <p:cNvPr id="9" name="图片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3033" y="2303067"/>
            <a:ext cx="3397104" cy="715180"/>
          </a:xfrm>
          <a:prstGeom prst="rect">
            <a:avLst/>
          </a:prstGeom>
        </p:spPr>
      </p:pic>
      <p:pic>
        <p:nvPicPr>
          <p:cNvPr id="10" name="图片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90012" y="3139502"/>
            <a:ext cx="2534771" cy="764027"/>
          </a:xfrm>
          <a:prstGeom prst="rect">
            <a:avLst/>
          </a:prstGeom>
        </p:spPr>
      </p:pic>
      <p:pic>
        <p:nvPicPr>
          <p:cNvPr id="11" name="图片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2377" y="3344792"/>
            <a:ext cx="1092200" cy="330200"/>
          </a:xfrm>
          <a:prstGeom prst="rect">
            <a:avLst/>
          </a:prstGeom>
        </p:spPr>
      </p:pic>
      <p:pic>
        <p:nvPicPr>
          <p:cNvPr id="12" name="图片 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44863" y="1700910"/>
            <a:ext cx="2332034" cy="663587"/>
          </a:xfrm>
          <a:prstGeom prst="rect">
            <a:avLst/>
          </a:prstGeom>
        </p:spPr>
      </p:pic>
      <p:pic>
        <p:nvPicPr>
          <p:cNvPr id="13" name="图片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47718" y="2485157"/>
            <a:ext cx="4126325" cy="889620"/>
          </a:xfrm>
          <a:prstGeom prst="rect">
            <a:avLst/>
          </a:prstGeom>
        </p:spPr>
      </p:pic>
      <p:pic>
        <p:nvPicPr>
          <p:cNvPr id="14" name="图片 13"/>
          <p:cNvPicPr>
            <a:picLocks noChangeAspect="1"/>
          </p:cNvPicPr>
          <p:nvPr/>
        </p:nvPicPr>
        <p:blipFill rotWithShape="1">
          <a:blip r:embed="rId18">
            <a:extLst>
              <a:ext uri="{28A0092B-C50C-407E-A947-70E740481C1C}">
                <a14:useLocalDpi xmlns:a14="http://schemas.microsoft.com/office/drawing/2010/main" val="0"/>
              </a:ext>
            </a:extLst>
          </a:blip>
          <a:srcRect r="45650"/>
          <a:stretch/>
        </p:blipFill>
        <p:spPr>
          <a:xfrm>
            <a:off x="7971262" y="3509892"/>
            <a:ext cx="3525456" cy="465828"/>
          </a:xfrm>
          <a:prstGeom prst="rect">
            <a:avLst/>
          </a:prstGeom>
        </p:spPr>
      </p:pic>
      <p:pic>
        <p:nvPicPr>
          <p:cNvPr id="16" name="图片 15"/>
          <p:cNvPicPr>
            <a:picLocks noChangeAspect="1"/>
          </p:cNvPicPr>
          <p:nvPr/>
        </p:nvPicPr>
        <p:blipFill rotWithShape="1">
          <a:blip r:embed="rId18">
            <a:extLst>
              <a:ext uri="{28A0092B-C50C-407E-A947-70E740481C1C}">
                <a14:useLocalDpi xmlns:a14="http://schemas.microsoft.com/office/drawing/2010/main" val="0"/>
              </a:ext>
            </a:extLst>
          </a:blip>
          <a:srcRect l="54652" t="10153"/>
          <a:stretch/>
        </p:blipFill>
        <p:spPr>
          <a:xfrm>
            <a:off x="8554299" y="3972235"/>
            <a:ext cx="2942419" cy="418656"/>
          </a:xfrm>
          <a:prstGeom prst="rect">
            <a:avLst/>
          </a:prstGeom>
        </p:spPr>
      </p:pic>
    </p:spTree>
    <p:extLst>
      <p:ext uri="{BB962C8B-B14F-4D97-AF65-F5344CB8AC3E}">
        <p14:creationId xmlns:p14="http://schemas.microsoft.com/office/powerpoint/2010/main" val="1286261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2"/>
          <p:cNvSpPr txBox="1">
            <a:spLocks/>
          </p:cNvSpPr>
          <p:nvPr/>
        </p:nvSpPr>
        <p:spPr>
          <a:xfrm>
            <a:off x="312020" y="554091"/>
            <a:ext cx="6404089"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sz="3200" b="1" dirty="0" smtClean="0">
                <a:latin typeface="Yuanti SC" charset="-122"/>
                <a:ea typeface="Yuanti SC" charset="-122"/>
                <a:cs typeface="Yuanti SC" charset="-122"/>
              </a:rPr>
              <a:t>2.3</a:t>
            </a:r>
            <a:r>
              <a:rPr lang="zh-CN" altLang="en-US" sz="3200" b="1" dirty="0" smtClean="0">
                <a:latin typeface="Yuanti SC" charset="-122"/>
                <a:ea typeface="Yuanti SC" charset="-122"/>
                <a:cs typeface="Yuanti SC" charset="-122"/>
              </a:rPr>
              <a:t> </a:t>
            </a:r>
            <a:r>
              <a:rPr lang="en-US" altLang="zh-CN" sz="3200" b="1" dirty="0" smtClean="0">
                <a:latin typeface="Yuanti SC" charset="-122"/>
                <a:ea typeface="Yuanti SC" charset="-122"/>
                <a:cs typeface="Yuanti SC" charset="-122"/>
              </a:rPr>
              <a:t>Huffman</a:t>
            </a:r>
            <a:r>
              <a:rPr lang="zh-CN" altLang="en-US" sz="3200" b="1" dirty="0" smtClean="0">
                <a:latin typeface="Yuanti SC" charset="-122"/>
                <a:ea typeface="Yuanti SC" charset="-122"/>
                <a:cs typeface="Yuanti SC" charset="-122"/>
              </a:rPr>
              <a:t> </a:t>
            </a:r>
            <a:r>
              <a:rPr lang="en-US" altLang="zh-CN" sz="3200" b="1" dirty="0">
                <a:latin typeface="Yuanti SC" charset="-122"/>
                <a:ea typeface="Yuanti SC" charset="-122"/>
                <a:cs typeface="Yuanti SC" charset="-122"/>
              </a:rPr>
              <a:t>C</a:t>
            </a:r>
            <a:r>
              <a:rPr lang="en-US" altLang="zh-CN" sz="3200" b="1" dirty="0" smtClean="0">
                <a:latin typeface="Yuanti SC" charset="-122"/>
                <a:ea typeface="Yuanti SC" charset="-122"/>
                <a:cs typeface="Yuanti SC" charset="-122"/>
              </a:rPr>
              <a:t>oding</a:t>
            </a:r>
            <a:endParaRPr lang="zh-CN" altLang="en-US" sz="3200" b="1" dirty="0">
              <a:latin typeface="Yuanti SC" charset="-122"/>
              <a:ea typeface="Yuanti SC" charset="-122"/>
              <a:cs typeface="Yuanti SC" charset="-122"/>
            </a:endParaRPr>
          </a:p>
        </p:txBody>
      </p:sp>
      <p:sp>
        <p:nvSpPr>
          <p:cNvPr id="4" name="矩形 3"/>
          <p:cNvSpPr/>
          <p:nvPr/>
        </p:nvSpPr>
        <p:spPr>
          <a:xfrm>
            <a:off x="779826" y="973191"/>
            <a:ext cx="2940423" cy="461665"/>
          </a:xfrm>
          <a:prstGeom prst="rect">
            <a:avLst/>
          </a:prstGeom>
          <a:noFill/>
        </p:spPr>
        <p:txBody>
          <a:bodyPr wrap="square" lIns="91440" tIns="45720" rIns="91440" bIns="45720">
            <a:spAutoFit/>
          </a:bodyPr>
          <a:lstStyle/>
          <a:p>
            <a:pPr algn="ct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graphicFrame>
        <p:nvGraphicFramePr>
          <p:cNvPr id="5" name="图表 4"/>
          <p:cNvGraphicFramePr/>
          <p:nvPr>
            <p:extLst>
              <p:ext uri="{D42A27DB-BD31-4B8C-83A1-F6EECF244321}">
                <p14:modId xmlns:p14="http://schemas.microsoft.com/office/powerpoint/2010/main" val="2125438696"/>
              </p:ext>
            </p:extLst>
          </p:nvPr>
        </p:nvGraphicFramePr>
        <p:xfrm>
          <a:off x="1353614" y="1609960"/>
          <a:ext cx="6150772" cy="1856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909764" y="3793997"/>
            <a:ext cx="4885865" cy="461665"/>
          </a:xfrm>
          <a:prstGeom prst="rect">
            <a:avLst/>
          </a:prstGeom>
          <a:noFill/>
        </p:spPr>
        <p:txBody>
          <a:bodyPr wrap="square" lIns="91440" tIns="45720" rIns="91440" bIns="45720">
            <a:spAutoFit/>
          </a:bodyPr>
          <a:lstStyle/>
          <a:p>
            <a:pPr algn="ctr"/>
            <a:r>
              <a:rPr lang="en-US" altLang="zh-CN" sz="2400" b="1" dirty="0">
                <a:ln w="10160">
                  <a:solidFill>
                    <a:schemeClr val="accent5"/>
                  </a:solidFill>
                  <a:prstDash val="solid"/>
                </a:ln>
                <a:solidFill>
                  <a:srgbClr val="FFFF00"/>
                </a:solidFill>
                <a:effectLst>
                  <a:outerShdw blurRad="38100" dist="22860" dir="5400000" algn="tl" rotWithShape="0">
                    <a:srgbClr val="000000">
                      <a:alpha val="30000"/>
                    </a:srgbClr>
                  </a:outerShdw>
                </a:effectLst>
              </a:rPr>
              <a:t>B</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Construction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of</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Huffman</a:t>
            </a:r>
            <a:r>
              <a:rPr lang="zh-CN" altLang="en-US"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 </a:t>
            </a:r>
            <a:r>
              <a:rPr lang="en-US" altLang="zh-CN" sz="2400" b="1" cap="none" spc="0"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Tree</a:t>
            </a:r>
            <a:endParaRPr lang="zh-CN" altLang="en-US" sz="2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mc:AlternateContent xmlns:mc="http://schemas.openxmlformats.org/markup-compatibility/2006">
        <mc:Choice xmlns:a14="http://schemas.microsoft.com/office/drawing/2010/main" Requires="a14">
          <p:graphicFrame>
            <p:nvGraphicFramePr>
              <p:cNvPr id="8" name="图表 7"/>
              <p:cNvGraphicFramePr/>
              <p:nvPr>
                <p:extLst>
                  <p:ext uri="{D42A27DB-BD31-4B8C-83A1-F6EECF244321}">
                    <p14:modId xmlns:p14="http://schemas.microsoft.com/office/powerpoint/2010/main" val="141898161"/>
                  </p:ext>
                </p:extLst>
              </p:nvPr>
            </p:nvGraphicFramePr>
            <p:xfrm>
              <a:off x="1353614" y="4430766"/>
              <a:ext cx="7494754" cy="20430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p:graphicFrame>
            <p:nvGraphicFramePr>
              <p:cNvPr id="8" name="图表 7"/>
              <p:cNvGraphicFramePr/>
              <p:nvPr>
                <p:extLst>
                  <p:ext uri="{D42A27DB-BD31-4B8C-83A1-F6EECF244321}">
                    <p14:modId xmlns:p14="http://schemas.microsoft.com/office/powerpoint/2010/main" val="141898161"/>
                  </p:ext>
                </p:extLst>
              </p:nvPr>
            </p:nvGraphicFramePr>
            <p:xfrm>
              <a:off x="1353614" y="4430766"/>
              <a:ext cx="7494754" cy="2043046"/>
            </p:xfrm>
            <a:graphic>
              <a:graphicData uri="http://schemas.openxmlformats.org/drawingml/2006/diagram">
                <dgm:relIds xmlns:dgm="http://schemas.openxmlformats.org/drawingml/2006/diagram" xmlns:r="http://schemas.openxmlformats.org/officeDocument/2006/relationships" r:dm="rId13" r:lo="rId9" r:qs="rId10" r:cs="rId11"/>
              </a:graphicData>
            </a:graphic>
          </p:graphicFrame>
        </mc:Fallback>
      </mc:AlternateContent>
      <p:sp>
        <p:nvSpPr>
          <p:cNvPr id="9" name="矩形 8"/>
          <p:cNvSpPr/>
          <p:nvPr/>
        </p:nvSpPr>
        <p:spPr>
          <a:xfrm>
            <a:off x="8355106" y="2096590"/>
            <a:ext cx="3594847" cy="584775"/>
          </a:xfrm>
          <a:prstGeom prst="rect">
            <a:avLst/>
          </a:prstGeom>
        </p:spPr>
        <p:txBody>
          <a:bodyPr wrap="square">
            <a:spAutoFit/>
          </a:bodyPr>
          <a:lstStyle/>
          <a:p>
            <a:r>
              <a:rPr lang="en-US" altLang="zh-CN" sz="1600" dirty="0" smtClean="0">
                <a:ln w="0"/>
                <a:solidFill>
                  <a:srgbClr val="FFFF00"/>
                </a:solidFill>
                <a:effectLst>
                  <a:outerShdw blurRad="38100" dist="25400" dir="5400000" algn="ctr" rotWithShape="0">
                    <a:srgbClr val="6E747A">
                      <a:alpha val="43000"/>
                    </a:srgbClr>
                  </a:outerShdw>
                </a:effectLst>
              </a:rPr>
              <a:t>1.</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words</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with</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a</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high</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frequency</a:t>
            </a:r>
          </a:p>
          <a:p>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will</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bubble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to</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top</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of</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the</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tree.</a:t>
            </a:r>
          </a:p>
        </p:txBody>
      </p:sp>
      <p:sp>
        <p:nvSpPr>
          <p:cNvPr id="10" name="矩形 9"/>
          <p:cNvSpPr/>
          <p:nvPr/>
        </p:nvSpPr>
        <p:spPr>
          <a:xfrm>
            <a:off x="8355106" y="2754594"/>
            <a:ext cx="3696846" cy="338554"/>
          </a:xfrm>
          <a:prstGeom prst="rect">
            <a:avLst/>
          </a:prstGeom>
        </p:spPr>
        <p:txBody>
          <a:bodyPr wrap="none">
            <a:spAutoFit/>
          </a:bodyPr>
          <a:lstStyle/>
          <a:p>
            <a:r>
              <a:rPr lang="en-US" altLang="zh-CN" sz="1600" dirty="0">
                <a:ln w="0"/>
                <a:solidFill>
                  <a:srgbClr val="FFFF00"/>
                </a:solidFill>
                <a:effectLst>
                  <a:outerShdw blurRad="38100" dist="25400" dir="5400000" algn="ctr" rotWithShape="0">
                    <a:srgbClr val="6E747A">
                      <a:alpha val="43000"/>
                    </a:srgbClr>
                  </a:outerShdw>
                </a:effectLst>
              </a:rPr>
              <a:t>2.</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Right</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a:ln w="0"/>
                <a:solidFill>
                  <a:srgbClr val="FFFF00"/>
                </a:solidFill>
                <a:effectLst>
                  <a:outerShdw blurRad="38100" dist="25400" dir="5400000" algn="ctr" rotWithShape="0">
                    <a:srgbClr val="6E747A">
                      <a:alpha val="43000"/>
                    </a:srgbClr>
                  </a:outerShdw>
                </a:effectLst>
              </a:rPr>
              <a:t>Child’s</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frequency</a:t>
            </a:r>
            <a:r>
              <a:rPr lang="zh-CN" altLang="en-US" sz="1600" dirty="0" smtClean="0">
                <a:ln w="0"/>
                <a:solidFill>
                  <a:srgbClr val="FFFF00"/>
                </a:solidFill>
                <a:effectLst>
                  <a:outerShdw blurRad="38100" dist="25400" dir="5400000" algn="ctr" rotWithShape="0">
                    <a:srgbClr val="6E747A">
                      <a:alpha val="43000"/>
                    </a:srgbClr>
                  </a:outerShdw>
                </a:effectLst>
              </a:rPr>
              <a:t> </a:t>
            </a:r>
            <a:r>
              <a:rPr lang="en-US" altLang="zh-CN" sz="1600" dirty="0">
                <a:ln w="0"/>
                <a:solidFill>
                  <a:srgbClr val="FFFF00"/>
                </a:solidFill>
                <a:effectLst>
                  <a:outerShdw blurRad="38100" dist="25400" dir="5400000" algn="ctr" rotWithShape="0">
                    <a:srgbClr val="6E747A">
                      <a:alpha val="43000"/>
                    </a:srgbClr>
                  </a:outerShdw>
                </a:effectLst>
              </a:rPr>
              <a:t>is</a:t>
            </a:r>
            <a:r>
              <a:rPr lang="zh-CN" altLang="en-US" sz="1600" dirty="0">
                <a:ln w="0"/>
                <a:solidFill>
                  <a:srgbClr val="FFFF00"/>
                </a:solidFill>
                <a:effectLst>
                  <a:outerShdw blurRad="38100" dist="25400" dir="5400000" algn="ctr" rotWithShape="0">
                    <a:srgbClr val="6E747A">
                      <a:alpha val="43000"/>
                    </a:srgbClr>
                  </a:outerShdw>
                </a:effectLst>
              </a:rPr>
              <a:t> </a:t>
            </a:r>
            <a:r>
              <a:rPr lang="en-US" altLang="zh-CN" sz="1600" dirty="0" smtClean="0">
                <a:ln w="0"/>
                <a:solidFill>
                  <a:srgbClr val="FFFF00"/>
                </a:solidFill>
                <a:effectLst>
                  <a:outerShdw blurRad="38100" dist="25400" dir="5400000" algn="ctr" rotWithShape="0">
                    <a:srgbClr val="6E747A">
                      <a:alpha val="43000"/>
                    </a:srgbClr>
                  </a:outerShdw>
                </a:effectLst>
              </a:rPr>
              <a:t>smaller.</a:t>
            </a:r>
            <a:endParaRPr lang="zh-CN" altLang="en-US" sz="1600" dirty="0">
              <a:ln w="0"/>
              <a:solidFill>
                <a:srgbClr val="FFFF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4715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3704</TotalTime>
  <Words>619</Words>
  <Application>Microsoft Macintosh PowerPoint</Application>
  <PresentationFormat>宽屏</PresentationFormat>
  <Paragraphs>140</Paragraphs>
  <Slides>25</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Calibri</vt:lpstr>
      <vt:lpstr>Cambria Math</vt:lpstr>
      <vt:lpstr>Century Gothic</vt:lpstr>
      <vt:lpstr>Hiragino Sans GB W3</vt:lpstr>
      <vt:lpstr>Segoe UI</vt:lpstr>
      <vt:lpstr>Segoe UI Light</vt:lpstr>
      <vt:lpstr>STXinwei</vt:lpstr>
      <vt:lpstr>Wingdings</vt:lpstr>
      <vt:lpstr>Wingdings 3</vt:lpstr>
      <vt:lpstr>Yuanti SC</vt:lpstr>
      <vt:lpstr>宋体</vt:lpstr>
      <vt:lpstr>微软雅黑</vt:lpstr>
      <vt:lpstr>Arial</vt:lpstr>
      <vt:lpstr>离子</vt:lpstr>
      <vt:lpstr>PowerPoint 演示文稿</vt:lpstr>
      <vt:lpstr>Introductions</vt:lpstr>
      <vt:lpstr>PowerPoint 演示文稿</vt:lpstr>
      <vt:lpstr>PowerPoint 演示文稿</vt:lpstr>
      <vt:lpstr>Backgroud Knowledge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vt:lpstr>
      <vt:lpstr>Tricks</vt:lpstr>
      <vt:lpstr>Coding Structure</vt:lpstr>
      <vt:lpstr>Conclusions</vt:lpstr>
      <vt:lpstr>PowerPoint 演示文稿</vt:lpstr>
      <vt:lpstr>PowerPoint 演示文稿</vt:lpstr>
      <vt:lpstr>PowerPoint 演示文稿</vt:lpstr>
      <vt:lpstr>总结</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用户</cp:lastModifiedBy>
  <cp:revision>1017</cp:revision>
  <dcterms:created xsi:type="dcterms:W3CDTF">2015-07-23T02:26:00Z</dcterms:created>
  <dcterms:modified xsi:type="dcterms:W3CDTF">2017-07-23T04:02:14Z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